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73" r:id="rId3"/>
    <p:sldId id="275" r:id="rId5"/>
    <p:sldId id="257" r:id="rId6"/>
    <p:sldId id="267" r:id="rId7"/>
    <p:sldId id="261" r:id="rId8"/>
    <p:sldId id="258" r:id="rId9"/>
    <p:sldId id="268" r:id="rId10"/>
    <p:sldId id="259" r:id="rId11"/>
    <p:sldId id="269" r:id="rId12"/>
    <p:sldId id="262" r:id="rId13"/>
    <p:sldId id="270" r:id="rId14"/>
    <p:sldId id="264" r:id="rId15"/>
    <p:sldId id="274" r:id="rId16"/>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72" userDrawn="1">
          <p15:clr>
            <a:srgbClr val="A4A3A4"/>
          </p15:clr>
        </p15:guide>
        <p15:guide id="2" pos="38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272"/>
        <p:guide pos="3872"/>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tags" Target="tags/tag253.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75DD2B1-1A58-4FDB-AD54-64407EF7A1E7}"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2"/>
        <p:cNvGrpSpPr/>
        <p:nvPr/>
      </p:nvGrpSpPr>
      <p:grpSpPr>
        <a:xfrm>
          <a:off x="0" y="0"/>
          <a:ext cx="0" cy="0"/>
          <a:chOff x="0" y="0"/>
          <a:chExt cx="0" cy="0"/>
        </a:xfrm>
      </p:grpSpPr>
      <p:sp>
        <p:nvSpPr>
          <p:cNvPr id="263" name="Google Shape;263;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64" name="Google Shape;26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75DD2B1-1A58-4FDB-AD54-64407EF7A1E7}"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75DD2B1-1A58-4FDB-AD54-64407EF7A1E7}"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75DD2B1-1A58-4FDB-AD54-64407EF7A1E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
    <p:bg>
      <p:bgPr>
        <a:solidFill>
          <a:schemeClr val="bg1"/>
        </a:solidFill>
        <a:effectLst/>
      </p:bgPr>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tags" Target="../tags/tag62.xml"/><Relationship Id="rId2" Type="http://schemas.openxmlformats.org/officeDocument/2006/relationships/slideLayout" Target="../slideLayouts/slideLayout2.xml"/><Relationship Id="rId19" Type="http://schemas.openxmlformats.org/officeDocument/2006/relationships/tags" Target="../tags/tag61.xml"/><Relationship Id="rId18" Type="http://schemas.openxmlformats.org/officeDocument/2006/relationships/tags" Target="../tags/tag60.xml"/><Relationship Id="rId17" Type="http://schemas.openxmlformats.org/officeDocument/2006/relationships/tags" Target="../tags/tag59.xml"/><Relationship Id="rId16" Type="http://schemas.openxmlformats.org/officeDocument/2006/relationships/tags" Target="../tags/tag58.xml"/><Relationship Id="rId15" Type="http://schemas.openxmlformats.org/officeDocument/2006/relationships/tags" Target="../tags/tag57.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5"/>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6"/>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7"/>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8"/>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9"/>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20"/>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0" Type="http://schemas.openxmlformats.org/officeDocument/2006/relationships/notesSlide" Target="../notesSlides/notesSlide1.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8" Type="http://schemas.openxmlformats.org/officeDocument/2006/relationships/notesSlide" Target="../notesSlides/notesSlide10.xml"/><Relationship Id="rId7" Type="http://schemas.openxmlformats.org/officeDocument/2006/relationships/slideLayout" Target="../slideLayouts/slideLayout7.xml"/><Relationship Id="rId6" Type="http://schemas.openxmlformats.org/officeDocument/2006/relationships/tags" Target="../tags/tag188.xml"/><Relationship Id="rId5" Type="http://schemas.openxmlformats.org/officeDocument/2006/relationships/tags" Target="../tags/tag187.xml"/><Relationship Id="rId4" Type="http://schemas.openxmlformats.org/officeDocument/2006/relationships/tags" Target="../tags/tag186.xml"/><Relationship Id="rId3" Type="http://schemas.openxmlformats.org/officeDocument/2006/relationships/tags" Target="../tags/tag185.xml"/><Relationship Id="rId2" Type="http://schemas.openxmlformats.org/officeDocument/2006/relationships/tags" Target="../tags/tag184.xml"/><Relationship Id="rId1" Type="http://schemas.openxmlformats.org/officeDocument/2006/relationships/tags" Target="../tags/tag183.xml"/></Relationships>
</file>

<file path=ppt/slides/_rels/slide11.xml.rels><?xml version="1.0" encoding="UTF-8" standalone="yes"?>
<Relationships xmlns="http://schemas.openxmlformats.org/package/2006/relationships"><Relationship Id="rId9" Type="http://schemas.openxmlformats.org/officeDocument/2006/relationships/tags" Target="../tags/tag197.xml"/><Relationship Id="rId8" Type="http://schemas.openxmlformats.org/officeDocument/2006/relationships/tags" Target="../tags/tag196.xml"/><Relationship Id="rId7" Type="http://schemas.openxmlformats.org/officeDocument/2006/relationships/tags" Target="../tags/tag195.xml"/><Relationship Id="rId6" Type="http://schemas.openxmlformats.org/officeDocument/2006/relationships/tags" Target="../tags/tag194.xml"/><Relationship Id="rId5" Type="http://schemas.openxmlformats.org/officeDocument/2006/relationships/tags" Target="../tags/tag193.xml"/><Relationship Id="rId4" Type="http://schemas.openxmlformats.org/officeDocument/2006/relationships/tags" Target="../tags/tag192.xml"/><Relationship Id="rId3" Type="http://schemas.openxmlformats.org/officeDocument/2006/relationships/tags" Target="../tags/tag191.xml"/><Relationship Id="rId24" Type="http://schemas.openxmlformats.org/officeDocument/2006/relationships/notesSlide" Target="../notesSlides/notesSlide11.xml"/><Relationship Id="rId23" Type="http://schemas.openxmlformats.org/officeDocument/2006/relationships/slideLayout" Target="../slideLayouts/slideLayout7.xml"/><Relationship Id="rId22" Type="http://schemas.openxmlformats.org/officeDocument/2006/relationships/tags" Target="../tags/tag209.xml"/><Relationship Id="rId21" Type="http://schemas.openxmlformats.org/officeDocument/2006/relationships/image" Target="../media/image3.png"/><Relationship Id="rId20" Type="http://schemas.openxmlformats.org/officeDocument/2006/relationships/tags" Target="../tags/tag208.xml"/><Relationship Id="rId2" Type="http://schemas.openxmlformats.org/officeDocument/2006/relationships/tags" Target="../tags/tag190.xml"/><Relationship Id="rId19" Type="http://schemas.openxmlformats.org/officeDocument/2006/relationships/tags" Target="../tags/tag207.xml"/><Relationship Id="rId18" Type="http://schemas.openxmlformats.org/officeDocument/2006/relationships/tags" Target="../tags/tag206.xml"/><Relationship Id="rId17" Type="http://schemas.openxmlformats.org/officeDocument/2006/relationships/tags" Target="../tags/tag205.xml"/><Relationship Id="rId16" Type="http://schemas.openxmlformats.org/officeDocument/2006/relationships/tags" Target="../tags/tag204.xml"/><Relationship Id="rId15" Type="http://schemas.openxmlformats.org/officeDocument/2006/relationships/tags" Target="../tags/tag203.xml"/><Relationship Id="rId14" Type="http://schemas.openxmlformats.org/officeDocument/2006/relationships/tags" Target="../tags/tag202.xml"/><Relationship Id="rId13" Type="http://schemas.openxmlformats.org/officeDocument/2006/relationships/tags" Target="../tags/tag201.xml"/><Relationship Id="rId12" Type="http://schemas.openxmlformats.org/officeDocument/2006/relationships/tags" Target="../tags/tag200.xml"/><Relationship Id="rId11" Type="http://schemas.openxmlformats.org/officeDocument/2006/relationships/tags" Target="../tags/tag199.xml"/><Relationship Id="rId10" Type="http://schemas.openxmlformats.org/officeDocument/2006/relationships/tags" Target="../tags/tag198.xml"/><Relationship Id="rId1" Type="http://schemas.openxmlformats.org/officeDocument/2006/relationships/tags" Target="../tags/tag189.xml"/></Relationships>
</file>

<file path=ppt/slides/_rels/slide12.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216.xml"/><Relationship Id="rId7" Type="http://schemas.openxmlformats.org/officeDocument/2006/relationships/tags" Target="../tags/tag215.xml"/><Relationship Id="rId6" Type="http://schemas.openxmlformats.org/officeDocument/2006/relationships/tags" Target="../tags/tag214.xml"/><Relationship Id="rId5" Type="http://schemas.openxmlformats.org/officeDocument/2006/relationships/image" Target="../media/image9.png"/><Relationship Id="rId4" Type="http://schemas.openxmlformats.org/officeDocument/2006/relationships/tags" Target="../tags/tag213.xml"/><Relationship Id="rId3" Type="http://schemas.openxmlformats.org/officeDocument/2006/relationships/tags" Target="../tags/tag212.xml"/><Relationship Id="rId2" Type="http://schemas.openxmlformats.org/officeDocument/2006/relationships/tags" Target="../tags/tag211.xml"/><Relationship Id="rId10" Type="http://schemas.openxmlformats.org/officeDocument/2006/relationships/notesSlide" Target="../notesSlides/notesSlide12.xml"/><Relationship Id="rId1" Type="http://schemas.openxmlformats.org/officeDocument/2006/relationships/tags" Target="../tags/tag210.xml"/></Relationships>
</file>

<file path=ppt/slides/_rels/slide13.xml.rels><?xml version="1.0" encoding="UTF-8" standalone="yes"?>
<Relationships xmlns="http://schemas.openxmlformats.org/package/2006/relationships"><Relationship Id="rId9" Type="http://schemas.openxmlformats.org/officeDocument/2006/relationships/tags" Target="../tags/tag225.xml"/><Relationship Id="rId8" Type="http://schemas.openxmlformats.org/officeDocument/2006/relationships/tags" Target="../tags/tag224.xml"/><Relationship Id="rId7" Type="http://schemas.openxmlformats.org/officeDocument/2006/relationships/tags" Target="../tags/tag223.xml"/><Relationship Id="rId6" Type="http://schemas.openxmlformats.org/officeDocument/2006/relationships/tags" Target="../tags/tag222.xml"/><Relationship Id="rId5" Type="http://schemas.openxmlformats.org/officeDocument/2006/relationships/tags" Target="../tags/tag221.xml"/><Relationship Id="rId4" Type="http://schemas.openxmlformats.org/officeDocument/2006/relationships/tags" Target="../tags/tag220.xml"/><Relationship Id="rId38" Type="http://schemas.openxmlformats.org/officeDocument/2006/relationships/notesSlide" Target="../notesSlides/notesSlide13.xml"/><Relationship Id="rId37" Type="http://schemas.openxmlformats.org/officeDocument/2006/relationships/slideLayout" Target="../slideLayouts/slideLayout7.xml"/><Relationship Id="rId36" Type="http://schemas.openxmlformats.org/officeDocument/2006/relationships/tags" Target="../tags/tag252.xml"/><Relationship Id="rId35" Type="http://schemas.openxmlformats.org/officeDocument/2006/relationships/tags" Target="../tags/tag251.xml"/><Relationship Id="rId34" Type="http://schemas.openxmlformats.org/officeDocument/2006/relationships/tags" Target="../tags/tag250.xml"/><Relationship Id="rId33" Type="http://schemas.openxmlformats.org/officeDocument/2006/relationships/tags" Target="../tags/tag249.xml"/><Relationship Id="rId32" Type="http://schemas.openxmlformats.org/officeDocument/2006/relationships/tags" Target="../tags/tag248.xml"/><Relationship Id="rId31" Type="http://schemas.openxmlformats.org/officeDocument/2006/relationships/tags" Target="../tags/tag247.xml"/><Relationship Id="rId30" Type="http://schemas.openxmlformats.org/officeDocument/2006/relationships/tags" Target="../tags/tag246.xml"/><Relationship Id="rId3" Type="http://schemas.openxmlformats.org/officeDocument/2006/relationships/tags" Target="../tags/tag219.xml"/><Relationship Id="rId29" Type="http://schemas.openxmlformats.org/officeDocument/2006/relationships/tags" Target="../tags/tag245.xml"/><Relationship Id="rId28" Type="http://schemas.openxmlformats.org/officeDocument/2006/relationships/tags" Target="../tags/tag244.xml"/><Relationship Id="rId27" Type="http://schemas.openxmlformats.org/officeDocument/2006/relationships/tags" Target="../tags/tag243.xml"/><Relationship Id="rId26" Type="http://schemas.openxmlformats.org/officeDocument/2006/relationships/tags" Target="../tags/tag242.xml"/><Relationship Id="rId25" Type="http://schemas.openxmlformats.org/officeDocument/2006/relationships/tags" Target="../tags/tag241.xml"/><Relationship Id="rId24" Type="http://schemas.openxmlformats.org/officeDocument/2006/relationships/tags" Target="../tags/tag240.xml"/><Relationship Id="rId23" Type="http://schemas.openxmlformats.org/officeDocument/2006/relationships/tags" Target="../tags/tag239.xml"/><Relationship Id="rId22" Type="http://schemas.openxmlformats.org/officeDocument/2006/relationships/tags" Target="../tags/tag238.xml"/><Relationship Id="rId21" Type="http://schemas.openxmlformats.org/officeDocument/2006/relationships/tags" Target="../tags/tag237.xml"/><Relationship Id="rId20" Type="http://schemas.openxmlformats.org/officeDocument/2006/relationships/tags" Target="../tags/tag236.xml"/><Relationship Id="rId2" Type="http://schemas.openxmlformats.org/officeDocument/2006/relationships/tags" Target="../tags/tag218.xml"/><Relationship Id="rId19" Type="http://schemas.openxmlformats.org/officeDocument/2006/relationships/tags" Target="../tags/tag235.xml"/><Relationship Id="rId18" Type="http://schemas.openxmlformats.org/officeDocument/2006/relationships/tags" Target="../tags/tag234.xml"/><Relationship Id="rId17" Type="http://schemas.openxmlformats.org/officeDocument/2006/relationships/tags" Target="../tags/tag233.xml"/><Relationship Id="rId16" Type="http://schemas.openxmlformats.org/officeDocument/2006/relationships/tags" Target="../tags/tag232.xml"/><Relationship Id="rId15" Type="http://schemas.openxmlformats.org/officeDocument/2006/relationships/tags" Target="../tags/tag231.xml"/><Relationship Id="rId14" Type="http://schemas.openxmlformats.org/officeDocument/2006/relationships/tags" Target="../tags/tag230.xml"/><Relationship Id="rId13" Type="http://schemas.openxmlformats.org/officeDocument/2006/relationships/tags" Target="../tags/tag229.xml"/><Relationship Id="rId12" Type="http://schemas.openxmlformats.org/officeDocument/2006/relationships/tags" Target="../tags/tag228.xml"/><Relationship Id="rId11" Type="http://schemas.openxmlformats.org/officeDocument/2006/relationships/tags" Target="../tags/tag227.xml"/><Relationship Id="rId10" Type="http://schemas.openxmlformats.org/officeDocument/2006/relationships/tags" Target="../tags/tag226.xml"/><Relationship Id="rId1" Type="http://schemas.openxmlformats.org/officeDocument/2006/relationships/tags" Target="../tags/tag217.xml"/></Relationships>
</file>

<file path=ppt/slides/_rels/slide2.xml.rels><?xml version="1.0" encoding="UTF-8" standalone="yes"?>
<Relationships xmlns="http://schemas.openxmlformats.org/package/2006/relationships"><Relationship Id="rId9" Type="http://schemas.openxmlformats.org/officeDocument/2006/relationships/notesSlide" Target="../notesSlides/notesSlide2.xml"/><Relationship Id="rId8" Type="http://schemas.openxmlformats.org/officeDocument/2006/relationships/slideLayout" Target="../slideLayouts/slideLayout7.xml"/><Relationship Id="rId7" Type="http://schemas.openxmlformats.org/officeDocument/2006/relationships/tags" Target="../tags/tag75.xml"/><Relationship Id="rId6" Type="http://schemas.openxmlformats.org/officeDocument/2006/relationships/tags" Target="../tags/tag74.xml"/><Relationship Id="rId5" Type="http://schemas.openxmlformats.org/officeDocument/2006/relationships/tags" Target="../tags/tag73.xml"/><Relationship Id="rId4" Type="http://schemas.openxmlformats.org/officeDocument/2006/relationships/image" Target="../media/image2.png"/><Relationship Id="rId3" Type="http://schemas.openxmlformats.org/officeDocument/2006/relationships/tags" Target="../tags/tag72.xml"/><Relationship Id="rId2" Type="http://schemas.openxmlformats.org/officeDocument/2006/relationships/image" Target="../media/image1.png"/><Relationship Id="rId1" Type="http://schemas.openxmlformats.org/officeDocument/2006/relationships/tags" Target="../tags/tag71.xml"/></Relationships>
</file>

<file path=ppt/slides/_rels/slide3.xml.rels><?xml version="1.0" encoding="UTF-8" standalone="yes"?>
<Relationships xmlns="http://schemas.openxmlformats.org/package/2006/relationships"><Relationship Id="rId9" Type="http://schemas.openxmlformats.org/officeDocument/2006/relationships/tags" Target="../tags/tag84.xml"/><Relationship Id="rId8" Type="http://schemas.openxmlformats.org/officeDocument/2006/relationships/tags" Target="../tags/tag83.xml"/><Relationship Id="rId7" Type="http://schemas.openxmlformats.org/officeDocument/2006/relationships/tags" Target="../tags/tag82.xml"/><Relationship Id="rId6" Type="http://schemas.openxmlformats.org/officeDocument/2006/relationships/tags" Target="../tags/tag81.xml"/><Relationship Id="rId5" Type="http://schemas.openxmlformats.org/officeDocument/2006/relationships/tags" Target="../tags/tag80.xml"/><Relationship Id="rId4" Type="http://schemas.openxmlformats.org/officeDocument/2006/relationships/tags" Target="../tags/tag79.xml"/><Relationship Id="rId3" Type="http://schemas.openxmlformats.org/officeDocument/2006/relationships/tags" Target="../tags/tag78.xml"/><Relationship Id="rId23" Type="http://schemas.openxmlformats.org/officeDocument/2006/relationships/notesSlide" Target="../notesSlides/notesSlide3.xml"/><Relationship Id="rId22" Type="http://schemas.openxmlformats.org/officeDocument/2006/relationships/slideLayout" Target="../slideLayouts/slideLayout7.xml"/><Relationship Id="rId21" Type="http://schemas.openxmlformats.org/officeDocument/2006/relationships/tags" Target="../tags/tag96.xml"/><Relationship Id="rId20" Type="http://schemas.openxmlformats.org/officeDocument/2006/relationships/tags" Target="../tags/tag95.xml"/><Relationship Id="rId2" Type="http://schemas.openxmlformats.org/officeDocument/2006/relationships/tags" Target="../tags/tag77.xml"/><Relationship Id="rId19" Type="http://schemas.openxmlformats.org/officeDocument/2006/relationships/tags" Target="../tags/tag94.xml"/><Relationship Id="rId18" Type="http://schemas.openxmlformats.org/officeDocument/2006/relationships/tags" Target="../tags/tag93.xml"/><Relationship Id="rId17" Type="http://schemas.openxmlformats.org/officeDocument/2006/relationships/tags" Target="../tags/tag92.xml"/><Relationship Id="rId16" Type="http://schemas.openxmlformats.org/officeDocument/2006/relationships/tags" Target="../tags/tag91.xml"/><Relationship Id="rId15" Type="http://schemas.openxmlformats.org/officeDocument/2006/relationships/tags" Target="../tags/tag90.xml"/><Relationship Id="rId14" Type="http://schemas.openxmlformats.org/officeDocument/2006/relationships/tags" Target="../tags/tag89.xml"/><Relationship Id="rId13" Type="http://schemas.openxmlformats.org/officeDocument/2006/relationships/tags" Target="../tags/tag88.xml"/><Relationship Id="rId12" Type="http://schemas.openxmlformats.org/officeDocument/2006/relationships/tags" Target="../tags/tag87.xml"/><Relationship Id="rId11" Type="http://schemas.openxmlformats.org/officeDocument/2006/relationships/tags" Target="../tags/tag86.xml"/><Relationship Id="rId10" Type="http://schemas.openxmlformats.org/officeDocument/2006/relationships/tags" Target="../tags/tag85.xml"/><Relationship Id="rId1" Type="http://schemas.openxmlformats.org/officeDocument/2006/relationships/tags" Target="../tags/tag76.xml"/></Relationships>
</file>

<file path=ppt/slides/_rels/slide4.xml.rels><?xml version="1.0" encoding="UTF-8" standalone="yes"?>
<Relationships xmlns="http://schemas.openxmlformats.org/package/2006/relationships"><Relationship Id="rId9" Type="http://schemas.openxmlformats.org/officeDocument/2006/relationships/tags" Target="../tags/tag105.xml"/><Relationship Id="rId8" Type="http://schemas.openxmlformats.org/officeDocument/2006/relationships/tags" Target="../tags/tag104.xml"/><Relationship Id="rId7" Type="http://schemas.openxmlformats.org/officeDocument/2006/relationships/tags" Target="../tags/tag103.xml"/><Relationship Id="rId6" Type="http://schemas.openxmlformats.org/officeDocument/2006/relationships/tags" Target="../tags/tag102.xml"/><Relationship Id="rId5" Type="http://schemas.openxmlformats.org/officeDocument/2006/relationships/tags" Target="../tags/tag101.xml"/><Relationship Id="rId4" Type="http://schemas.openxmlformats.org/officeDocument/2006/relationships/tags" Target="../tags/tag100.xml"/><Relationship Id="rId3" Type="http://schemas.openxmlformats.org/officeDocument/2006/relationships/tags" Target="../tags/tag99.xml"/><Relationship Id="rId24" Type="http://schemas.openxmlformats.org/officeDocument/2006/relationships/notesSlide" Target="../notesSlides/notesSlide4.xml"/><Relationship Id="rId23" Type="http://schemas.openxmlformats.org/officeDocument/2006/relationships/slideLayout" Target="../slideLayouts/slideLayout7.xml"/><Relationship Id="rId22" Type="http://schemas.openxmlformats.org/officeDocument/2006/relationships/tags" Target="../tags/tag117.xml"/><Relationship Id="rId21" Type="http://schemas.openxmlformats.org/officeDocument/2006/relationships/image" Target="../media/image3.png"/><Relationship Id="rId20" Type="http://schemas.openxmlformats.org/officeDocument/2006/relationships/tags" Target="../tags/tag116.xml"/><Relationship Id="rId2" Type="http://schemas.openxmlformats.org/officeDocument/2006/relationships/tags" Target="../tags/tag98.xml"/><Relationship Id="rId19" Type="http://schemas.openxmlformats.org/officeDocument/2006/relationships/tags" Target="../tags/tag115.xml"/><Relationship Id="rId18" Type="http://schemas.openxmlformats.org/officeDocument/2006/relationships/tags" Target="../tags/tag114.xml"/><Relationship Id="rId17" Type="http://schemas.openxmlformats.org/officeDocument/2006/relationships/tags" Target="../tags/tag113.xml"/><Relationship Id="rId16" Type="http://schemas.openxmlformats.org/officeDocument/2006/relationships/tags" Target="../tags/tag112.xml"/><Relationship Id="rId15" Type="http://schemas.openxmlformats.org/officeDocument/2006/relationships/tags" Target="../tags/tag111.xml"/><Relationship Id="rId14" Type="http://schemas.openxmlformats.org/officeDocument/2006/relationships/tags" Target="../tags/tag110.xml"/><Relationship Id="rId13" Type="http://schemas.openxmlformats.org/officeDocument/2006/relationships/tags" Target="../tags/tag109.xml"/><Relationship Id="rId12" Type="http://schemas.openxmlformats.org/officeDocument/2006/relationships/tags" Target="../tags/tag108.xml"/><Relationship Id="rId11" Type="http://schemas.openxmlformats.org/officeDocument/2006/relationships/tags" Target="../tags/tag107.xml"/><Relationship Id="rId10" Type="http://schemas.openxmlformats.org/officeDocument/2006/relationships/tags" Target="../tags/tag106.xml"/><Relationship Id="rId1" Type="http://schemas.openxmlformats.org/officeDocument/2006/relationships/tags" Target="../tags/tag97.xml"/></Relationships>
</file>

<file path=ppt/slides/_rels/slide5.xml.rels><?xml version="1.0" encoding="UTF-8" standalone="yes"?>
<Relationships xmlns="http://schemas.openxmlformats.org/package/2006/relationships"><Relationship Id="rId9" Type="http://schemas.openxmlformats.org/officeDocument/2006/relationships/tags" Target="../tags/tag126.xml"/><Relationship Id="rId8" Type="http://schemas.openxmlformats.org/officeDocument/2006/relationships/tags" Target="../tags/tag125.xml"/><Relationship Id="rId7" Type="http://schemas.openxmlformats.org/officeDocument/2006/relationships/tags" Target="../tags/tag124.xml"/><Relationship Id="rId6" Type="http://schemas.openxmlformats.org/officeDocument/2006/relationships/tags" Target="../tags/tag123.xml"/><Relationship Id="rId5" Type="http://schemas.openxmlformats.org/officeDocument/2006/relationships/tags" Target="../tags/tag122.xml"/><Relationship Id="rId4" Type="http://schemas.openxmlformats.org/officeDocument/2006/relationships/tags" Target="../tags/tag121.xml"/><Relationship Id="rId3" Type="http://schemas.openxmlformats.org/officeDocument/2006/relationships/tags" Target="../tags/tag120.xml"/><Relationship Id="rId2" Type="http://schemas.openxmlformats.org/officeDocument/2006/relationships/tags" Target="../tags/tag119.xml"/><Relationship Id="rId11" Type="http://schemas.openxmlformats.org/officeDocument/2006/relationships/notesSlide" Target="../notesSlides/notesSlide5.xml"/><Relationship Id="rId10" Type="http://schemas.openxmlformats.org/officeDocument/2006/relationships/slideLayout" Target="../slideLayouts/slideLayout7.xml"/><Relationship Id="rId1" Type="http://schemas.openxmlformats.org/officeDocument/2006/relationships/tags" Target="../tags/tag118.xml"/></Relationships>
</file>

<file path=ppt/slides/_rels/slide6.xml.rels><?xml version="1.0" encoding="UTF-8" standalone="yes"?>
<Relationships xmlns="http://schemas.openxmlformats.org/package/2006/relationships"><Relationship Id="rId9" Type="http://schemas.openxmlformats.org/officeDocument/2006/relationships/tags" Target="../tags/tag132.xml"/><Relationship Id="rId8" Type="http://schemas.openxmlformats.org/officeDocument/2006/relationships/tags" Target="../tags/tag131.xml"/><Relationship Id="rId7" Type="http://schemas.openxmlformats.org/officeDocument/2006/relationships/tags" Target="../tags/tag130.xml"/><Relationship Id="rId6" Type="http://schemas.openxmlformats.org/officeDocument/2006/relationships/image" Target="../media/image6.png"/><Relationship Id="rId5" Type="http://schemas.openxmlformats.org/officeDocument/2006/relationships/tags" Target="../tags/tag129.xml"/><Relationship Id="rId4" Type="http://schemas.openxmlformats.org/officeDocument/2006/relationships/image" Target="../media/image5.png"/><Relationship Id="rId3" Type="http://schemas.openxmlformats.org/officeDocument/2006/relationships/tags" Target="../tags/tag128.xml"/><Relationship Id="rId2" Type="http://schemas.openxmlformats.org/officeDocument/2006/relationships/image" Target="../media/image4.png"/><Relationship Id="rId13" Type="http://schemas.openxmlformats.org/officeDocument/2006/relationships/notesSlide" Target="../notesSlides/notesSlide6.xml"/><Relationship Id="rId12" Type="http://schemas.openxmlformats.org/officeDocument/2006/relationships/slideLayout" Target="../slideLayouts/slideLayout7.xml"/><Relationship Id="rId11" Type="http://schemas.openxmlformats.org/officeDocument/2006/relationships/tags" Target="../tags/tag134.xml"/><Relationship Id="rId10" Type="http://schemas.openxmlformats.org/officeDocument/2006/relationships/tags" Target="../tags/tag133.xml"/><Relationship Id="rId1" Type="http://schemas.openxmlformats.org/officeDocument/2006/relationships/tags" Target="../tags/tag127.xml"/></Relationships>
</file>

<file path=ppt/slides/_rels/slide7.xml.rels><?xml version="1.0" encoding="UTF-8" standalone="yes"?>
<Relationships xmlns="http://schemas.openxmlformats.org/package/2006/relationships"><Relationship Id="rId9" Type="http://schemas.openxmlformats.org/officeDocument/2006/relationships/tags" Target="../tags/tag143.xml"/><Relationship Id="rId8" Type="http://schemas.openxmlformats.org/officeDocument/2006/relationships/tags" Target="../tags/tag142.xml"/><Relationship Id="rId7" Type="http://schemas.openxmlformats.org/officeDocument/2006/relationships/tags" Target="../tags/tag141.xml"/><Relationship Id="rId6" Type="http://schemas.openxmlformats.org/officeDocument/2006/relationships/tags" Target="../tags/tag140.xml"/><Relationship Id="rId5" Type="http://schemas.openxmlformats.org/officeDocument/2006/relationships/tags" Target="../tags/tag139.xml"/><Relationship Id="rId4" Type="http://schemas.openxmlformats.org/officeDocument/2006/relationships/tags" Target="../tags/tag138.xml"/><Relationship Id="rId3" Type="http://schemas.openxmlformats.org/officeDocument/2006/relationships/tags" Target="../tags/tag137.xml"/><Relationship Id="rId24" Type="http://schemas.openxmlformats.org/officeDocument/2006/relationships/notesSlide" Target="../notesSlides/notesSlide7.xml"/><Relationship Id="rId23" Type="http://schemas.openxmlformats.org/officeDocument/2006/relationships/slideLayout" Target="../slideLayouts/slideLayout7.xml"/><Relationship Id="rId22" Type="http://schemas.openxmlformats.org/officeDocument/2006/relationships/tags" Target="../tags/tag155.xml"/><Relationship Id="rId21" Type="http://schemas.openxmlformats.org/officeDocument/2006/relationships/image" Target="../media/image3.png"/><Relationship Id="rId20" Type="http://schemas.openxmlformats.org/officeDocument/2006/relationships/tags" Target="../tags/tag154.xml"/><Relationship Id="rId2" Type="http://schemas.openxmlformats.org/officeDocument/2006/relationships/tags" Target="../tags/tag136.xml"/><Relationship Id="rId19" Type="http://schemas.openxmlformats.org/officeDocument/2006/relationships/tags" Target="../tags/tag153.xml"/><Relationship Id="rId18" Type="http://schemas.openxmlformats.org/officeDocument/2006/relationships/tags" Target="../tags/tag152.xml"/><Relationship Id="rId17" Type="http://schemas.openxmlformats.org/officeDocument/2006/relationships/tags" Target="../tags/tag151.xml"/><Relationship Id="rId16" Type="http://schemas.openxmlformats.org/officeDocument/2006/relationships/tags" Target="../tags/tag150.xml"/><Relationship Id="rId15" Type="http://schemas.openxmlformats.org/officeDocument/2006/relationships/tags" Target="../tags/tag149.xml"/><Relationship Id="rId14" Type="http://schemas.openxmlformats.org/officeDocument/2006/relationships/tags" Target="../tags/tag148.xml"/><Relationship Id="rId13" Type="http://schemas.openxmlformats.org/officeDocument/2006/relationships/tags" Target="../tags/tag147.xml"/><Relationship Id="rId12" Type="http://schemas.openxmlformats.org/officeDocument/2006/relationships/tags" Target="../tags/tag146.xml"/><Relationship Id="rId11" Type="http://schemas.openxmlformats.org/officeDocument/2006/relationships/tags" Target="../tags/tag145.xml"/><Relationship Id="rId10" Type="http://schemas.openxmlformats.org/officeDocument/2006/relationships/tags" Target="../tags/tag144.xml"/><Relationship Id="rId1" Type="http://schemas.openxmlformats.org/officeDocument/2006/relationships/tags" Target="../tags/tag135.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161.xml"/><Relationship Id="rId7" Type="http://schemas.openxmlformats.org/officeDocument/2006/relationships/image" Target="../media/image8.png"/><Relationship Id="rId6" Type="http://schemas.openxmlformats.org/officeDocument/2006/relationships/tags" Target="../tags/tag160.xml"/><Relationship Id="rId5" Type="http://schemas.openxmlformats.org/officeDocument/2006/relationships/image" Target="../media/image7.png"/><Relationship Id="rId4" Type="http://schemas.openxmlformats.org/officeDocument/2006/relationships/tags" Target="../tags/tag159.xml"/><Relationship Id="rId3" Type="http://schemas.openxmlformats.org/officeDocument/2006/relationships/tags" Target="../tags/tag158.xml"/><Relationship Id="rId2" Type="http://schemas.openxmlformats.org/officeDocument/2006/relationships/tags" Target="../tags/tag157.xml"/><Relationship Id="rId10" Type="http://schemas.openxmlformats.org/officeDocument/2006/relationships/notesSlide" Target="../notesSlides/notesSlide8.xml"/><Relationship Id="rId1" Type="http://schemas.openxmlformats.org/officeDocument/2006/relationships/tags" Target="../tags/tag156.xml"/></Relationships>
</file>

<file path=ppt/slides/_rels/slide9.xml.rels><?xml version="1.0" encoding="UTF-8" standalone="yes"?>
<Relationships xmlns="http://schemas.openxmlformats.org/package/2006/relationships"><Relationship Id="rId9" Type="http://schemas.openxmlformats.org/officeDocument/2006/relationships/tags" Target="../tags/tag170.xml"/><Relationship Id="rId8" Type="http://schemas.openxmlformats.org/officeDocument/2006/relationships/tags" Target="../tags/tag169.xml"/><Relationship Id="rId7" Type="http://schemas.openxmlformats.org/officeDocument/2006/relationships/tags" Target="../tags/tag168.xml"/><Relationship Id="rId6" Type="http://schemas.openxmlformats.org/officeDocument/2006/relationships/tags" Target="../tags/tag167.xml"/><Relationship Id="rId5" Type="http://schemas.openxmlformats.org/officeDocument/2006/relationships/tags" Target="../tags/tag166.xml"/><Relationship Id="rId4" Type="http://schemas.openxmlformats.org/officeDocument/2006/relationships/tags" Target="../tags/tag165.xml"/><Relationship Id="rId3" Type="http://schemas.openxmlformats.org/officeDocument/2006/relationships/tags" Target="../tags/tag164.xml"/><Relationship Id="rId24" Type="http://schemas.openxmlformats.org/officeDocument/2006/relationships/notesSlide" Target="../notesSlides/notesSlide9.xml"/><Relationship Id="rId23" Type="http://schemas.openxmlformats.org/officeDocument/2006/relationships/slideLayout" Target="../slideLayouts/slideLayout7.xml"/><Relationship Id="rId22" Type="http://schemas.openxmlformats.org/officeDocument/2006/relationships/tags" Target="../tags/tag182.xml"/><Relationship Id="rId21" Type="http://schemas.openxmlformats.org/officeDocument/2006/relationships/image" Target="../media/image3.png"/><Relationship Id="rId20" Type="http://schemas.openxmlformats.org/officeDocument/2006/relationships/tags" Target="../tags/tag181.xml"/><Relationship Id="rId2" Type="http://schemas.openxmlformats.org/officeDocument/2006/relationships/tags" Target="../tags/tag163.xml"/><Relationship Id="rId19" Type="http://schemas.openxmlformats.org/officeDocument/2006/relationships/tags" Target="../tags/tag180.xml"/><Relationship Id="rId18" Type="http://schemas.openxmlformats.org/officeDocument/2006/relationships/tags" Target="../tags/tag179.xml"/><Relationship Id="rId17" Type="http://schemas.openxmlformats.org/officeDocument/2006/relationships/tags" Target="../tags/tag178.xml"/><Relationship Id="rId16" Type="http://schemas.openxmlformats.org/officeDocument/2006/relationships/tags" Target="../tags/tag177.xml"/><Relationship Id="rId15" Type="http://schemas.openxmlformats.org/officeDocument/2006/relationships/tags" Target="../tags/tag176.xml"/><Relationship Id="rId14" Type="http://schemas.openxmlformats.org/officeDocument/2006/relationships/tags" Target="../tags/tag175.xml"/><Relationship Id="rId13" Type="http://schemas.openxmlformats.org/officeDocument/2006/relationships/tags" Target="../tags/tag174.xml"/><Relationship Id="rId12" Type="http://schemas.openxmlformats.org/officeDocument/2006/relationships/tags" Target="../tags/tag173.xml"/><Relationship Id="rId11" Type="http://schemas.openxmlformats.org/officeDocument/2006/relationships/tags" Target="../tags/tag172.xml"/><Relationship Id="rId10" Type="http://schemas.openxmlformats.org/officeDocument/2006/relationships/tags" Target="../tags/tag171.xml"/><Relationship Id="rId1" Type="http://schemas.openxmlformats.org/officeDocument/2006/relationships/tags" Target="../tags/tag16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hape1"/>
          <p:cNvSpPr/>
          <p:nvPr/>
        </p:nvSpPr>
        <p:spPr>
          <a:xfrm>
            <a:off x="0" y="0"/>
            <a:ext cx="12192000" cy="6858000"/>
          </a:xfrm>
          <a:prstGeom prst="rect">
            <a:avLst/>
          </a:prstGeom>
          <a:solidFill>
            <a:srgbClr val="7030A0">
              <a:alpha val="75000"/>
            </a:srgbClr>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grpSp>
        <p:nvGrpSpPr>
          <p:cNvPr id="9" name="Group 8"/>
          <p:cNvGrpSpPr/>
          <p:nvPr/>
        </p:nvGrpSpPr>
        <p:grpSpPr>
          <a:xfrm>
            <a:off x="1361038" y="3467414"/>
            <a:ext cx="1702535" cy="1702535"/>
            <a:chOff x="9121639" y="-1217712"/>
            <a:chExt cx="1217712" cy="1217712"/>
          </a:xfrm>
        </p:grpSpPr>
        <p:sp>
          <p:nvSpPr>
            <p:cNvPr id="10" name="Oval 9"/>
            <p:cNvSpPr/>
            <p:nvPr>
              <p:custDataLst>
                <p:tags r:id="rId1"/>
              </p:custDataLst>
            </p:nvPr>
          </p:nvSpPr>
          <p:spPr>
            <a:xfrm flipH="1">
              <a:off x="9494665" y="-844686"/>
              <a:ext cx="471660" cy="471660"/>
            </a:xfrm>
            <a:prstGeom prst="ellipse">
              <a:avLst/>
            </a:prstGeom>
            <a:noFill/>
            <a:ln w="254000">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solidFill>
                  <a:schemeClr val="bg1"/>
                </a:solidFill>
                <a:latin typeface="微软雅黑" panose="020B0503020204020204" charset="-122"/>
                <a:ea typeface="微软雅黑" panose="020B0503020204020204" charset="-122"/>
              </a:endParaRPr>
            </a:p>
          </p:txBody>
        </p:sp>
        <p:sp>
          <p:nvSpPr>
            <p:cNvPr id="11" name="Oval 10"/>
            <p:cNvSpPr/>
            <p:nvPr>
              <p:custDataLst>
                <p:tags r:id="rId2"/>
              </p:custDataLst>
            </p:nvPr>
          </p:nvSpPr>
          <p:spPr>
            <a:xfrm flipH="1">
              <a:off x="9121639" y="-1217712"/>
              <a:ext cx="1217712" cy="1217712"/>
            </a:xfrm>
            <a:prstGeom prst="ellipse">
              <a:avLst/>
            </a:prstGeom>
            <a:noFill/>
            <a:ln w="317500">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solidFill>
                  <a:schemeClr val="bg1"/>
                </a:solidFill>
                <a:latin typeface="微软雅黑" panose="020B0503020204020204" charset="-122"/>
                <a:ea typeface="微软雅黑" panose="020B0503020204020204" charset="-122"/>
              </a:endParaRPr>
            </a:p>
          </p:txBody>
        </p:sp>
      </p:grpSp>
      <p:grpSp>
        <p:nvGrpSpPr>
          <p:cNvPr id="5" name="!!平滑1"/>
          <p:cNvGrpSpPr/>
          <p:nvPr/>
        </p:nvGrpSpPr>
        <p:grpSpPr>
          <a:xfrm>
            <a:off x="7753170" y="-2715277"/>
            <a:ext cx="5430553" cy="5430553"/>
            <a:chOff x="9121639" y="-1217712"/>
            <a:chExt cx="1217712" cy="1217712"/>
          </a:xfrm>
        </p:grpSpPr>
        <p:sp>
          <p:nvSpPr>
            <p:cNvPr id="6" name="Oval 5"/>
            <p:cNvSpPr/>
            <p:nvPr>
              <p:custDataLst>
                <p:tags r:id="rId3"/>
              </p:custDataLst>
            </p:nvPr>
          </p:nvSpPr>
          <p:spPr>
            <a:xfrm flipH="1">
              <a:off x="9494665" y="-844686"/>
              <a:ext cx="471660" cy="471660"/>
            </a:xfrm>
            <a:prstGeom prst="ellipse">
              <a:avLst/>
            </a:prstGeom>
            <a:noFill/>
            <a:ln w="254000">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solidFill>
                  <a:schemeClr val="tx2"/>
                </a:solidFill>
                <a:latin typeface="微软雅黑" panose="020B0503020204020204" charset="-122"/>
                <a:ea typeface="微软雅黑" panose="020B0503020204020204" charset="-122"/>
              </a:endParaRPr>
            </a:p>
          </p:txBody>
        </p:sp>
        <p:sp>
          <p:nvSpPr>
            <p:cNvPr id="8" name="Oval 7"/>
            <p:cNvSpPr/>
            <p:nvPr>
              <p:custDataLst>
                <p:tags r:id="rId4"/>
              </p:custDataLst>
            </p:nvPr>
          </p:nvSpPr>
          <p:spPr>
            <a:xfrm flipH="1">
              <a:off x="9121639" y="-1217712"/>
              <a:ext cx="1217712" cy="1217712"/>
            </a:xfrm>
            <a:prstGeom prst="ellipse">
              <a:avLst/>
            </a:prstGeom>
            <a:noFill/>
            <a:ln w="317500">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solidFill>
                  <a:schemeClr val="tx2"/>
                </a:solidFill>
                <a:latin typeface="微软雅黑" panose="020B0503020204020204" charset="-122"/>
                <a:ea typeface="微软雅黑" panose="020B0503020204020204" charset="-122"/>
              </a:endParaRPr>
            </a:p>
          </p:txBody>
        </p:sp>
      </p:grpSp>
      <p:sp>
        <p:nvSpPr>
          <p:cNvPr id="12" name="Text1"/>
          <p:cNvSpPr txBox="1"/>
          <p:nvPr>
            <p:custDataLst>
              <p:tags r:id="rId5"/>
            </p:custDataLst>
          </p:nvPr>
        </p:nvSpPr>
        <p:spPr>
          <a:xfrm>
            <a:off x="990600" y="4939761"/>
            <a:ext cx="7211695" cy="460375"/>
          </a:xfrm>
          <a:prstGeom prst="rect">
            <a:avLst/>
          </a:prstGeom>
          <a:noFill/>
        </p:spPr>
        <p:txBody>
          <a:bodyPr wrap="square" rtlCol="0" anchor="ctr">
            <a:normAutofit/>
          </a:bodyPr>
          <a:lstStyle/>
          <a:p>
            <a:pPr indent="0" fontAlgn="auto">
              <a:lnSpc>
                <a:spcPct val="100000"/>
              </a:lnSpc>
            </a:pPr>
            <a:r>
              <a:rPr lang="en-US" dirty="0">
                <a:solidFill>
                  <a:schemeClr val="tx2"/>
                </a:solidFill>
                <a:latin typeface="微软雅黑" panose="020B0503020204020204" charset="-122"/>
                <a:ea typeface="微软雅黑" panose="020B0503020204020204" charset="-122"/>
              </a:rPr>
              <a:t>2023/8/6</a:t>
            </a:r>
            <a:endParaRPr lang="en-US" dirty="0">
              <a:solidFill>
                <a:schemeClr val="tx2"/>
              </a:solidFill>
              <a:latin typeface="微软雅黑" panose="020B0503020204020204" charset="-122"/>
              <a:ea typeface="微软雅黑" panose="020B0503020204020204" charset="-122"/>
            </a:endParaRPr>
          </a:p>
        </p:txBody>
      </p:sp>
      <p:sp>
        <p:nvSpPr>
          <p:cNvPr id="4" name="Text2"/>
          <p:cNvSpPr txBox="1"/>
          <p:nvPr>
            <p:custDataLst>
              <p:tags r:id="rId6"/>
            </p:custDataLst>
          </p:nvPr>
        </p:nvSpPr>
        <p:spPr>
          <a:xfrm>
            <a:off x="990600" y="2954020"/>
            <a:ext cx="10257155" cy="1029970"/>
          </a:xfrm>
          <a:prstGeom prst="rect">
            <a:avLst/>
          </a:prstGeom>
          <a:noFill/>
        </p:spPr>
        <p:txBody>
          <a:bodyPr wrap="square" rtlCol="0" anchor="t">
            <a:normAutofit/>
          </a:bodyPr>
          <a:lstStyle/>
          <a:p>
            <a:r>
              <a:rPr lang="en-US" altLang="zh-CN" sz="2400" dirty="0">
                <a:solidFill>
                  <a:schemeClr val="tx2"/>
                </a:solidFill>
                <a:latin typeface="思源黑体 CN Normal" panose="020B0400000000000000" charset="-122"/>
                <a:ea typeface="思源黑体 CN Normal" panose="020B0400000000000000" charset="-122"/>
                <a:cs typeface="Roboto" panose="02000000000000000000" pitchFamily="2" charset="0"/>
              </a:rPr>
              <a:t>Construction and Application of Graph Neural Networks</a:t>
            </a:r>
            <a:endParaRPr lang="en-US" altLang="zh-CN" sz="2400" dirty="0">
              <a:solidFill>
                <a:schemeClr val="tx2"/>
              </a:solidFill>
              <a:latin typeface="思源黑体 CN Normal" panose="020B0400000000000000" charset="-122"/>
              <a:ea typeface="思源黑体 CN Normal" panose="020B0400000000000000" charset="-122"/>
              <a:cs typeface="Roboto" panose="02000000000000000000" pitchFamily="2" charset="0"/>
            </a:endParaRPr>
          </a:p>
        </p:txBody>
      </p:sp>
      <p:sp>
        <p:nvSpPr>
          <p:cNvPr id="3" name="Text5"/>
          <p:cNvSpPr txBox="1"/>
          <p:nvPr>
            <p:custDataLst>
              <p:tags r:id="rId7"/>
            </p:custDataLst>
          </p:nvPr>
        </p:nvSpPr>
        <p:spPr>
          <a:xfrm>
            <a:off x="959485" y="1733521"/>
            <a:ext cx="10159357" cy="1198880"/>
          </a:xfrm>
          <a:prstGeom prst="rect">
            <a:avLst/>
          </a:prstGeom>
          <a:noFill/>
        </p:spPr>
        <p:txBody>
          <a:bodyPr wrap="square" rtlCol="0">
            <a:normAutofit fontScale="97500" lnSpcReduction="20000"/>
          </a:bodyPr>
          <a:lstStyle/>
          <a:p>
            <a:pPr indent="0" fontAlgn="ctr"/>
            <a:r>
              <a:rPr lang="zh-CN" altLang="en-US" sz="7200" b="1" dirty="0">
                <a:solidFill>
                  <a:schemeClr val="tx2"/>
                </a:solidFill>
                <a:latin typeface="微软雅黑" panose="020B0503020204020204" charset="-122"/>
                <a:ea typeface="微软雅黑" panose="020B0503020204020204" charset="-122"/>
                <a:cs typeface="思源黑体 CN Heavy" panose="020B0A00000000000000" charset="-122"/>
              </a:rPr>
              <a:t>图神经网络的构建与应用</a:t>
            </a:r>
            <a:endParaRPr lang="zh-CN" altLang="en-US" sz="7200" b="1" dirty="0">
              <a:solidFill>
                <a:schemeClr val="tx2"/>
              </a:solidFill>
              <a:latin typeface="微软雅黑" panose="020B0503020204020204" charset="-122"/>
              <a:ea typeface="微软雅黑" panose="020B0503020204020204" charset="-122"/>
              <a:cs typeface="思源黑体 CN Heavy" panose="020B0A00000000000000" charset="-122"/>
            </a:endParaRPr>
          </a:p>
        </p:txBody>
      </p:sp>
    </p:spTree>
    <p:custDataLst>
      <p:tags r:id="rId8"/>
    </p:custData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形状 23"/>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grpSp>
        <p:nvGrpSpPr>
          <p:cNvPr id="35" name="Text1"/>
          <p:cNvGrpSpPr/>
          <p:nvPr/>
        </p:nvGrpSpPr>
        <p:grpSpPr>
          <a:xfrm>
            <a:off x="831230" y="1540743"/>
            <a:ext cx="10631974" cy="4288684"/>
            <a:chOff x="1106129" y="2153265"/>
            <a:chExt cx="9476837" cy="1652149"/>
          </a:xfrm>
        </p:grpSpPr>
        <p:sp>
          <p:nvSpPr>
            <p:cNvPr id="36" name="1"/>
            <p:cNvSpPr/>
            <p:nvPr>
              <p:custDataLst>
                <p:tags r:id="rId1"/>
              </p:custDataLst>
            </p:nvPr>
          </p:nvSpPr>
          <p:spPr>
            <a:xfrm>
              <a:off x="1106129" y="2153265"/>
              <a:ext cx="9476837" cy="1652149"/>
            </a:xfrm>
            <a:prstGeom prst="rect">
              <a:avLst/>
            </a:prstGeom>
            <a:noFill/>
            <a:ln w="25400">
              <a:solidFill>
                <a:srgbClr val="7030A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400" dirty="0">
                <a:cs typeface="+mn-ea"/>
                <a:sym typeface="+mn-lt"/>
              </a:endParaRPr>
            </a:p>
          </p:txBody>
        </p:sp>
        <p:sp>
          <p:nvSpPr>
            <p:cNvPr id="37" name="2"/>
            <p:cNvSpPr/>
            <p:nvPr>
              <p:custDataLst>
                <p:tags r:id="rId2"/>
              </p:custDataLst>
            </p:nvPr>
          </p:nvSpPr>
          <p:spPr>
            <a:xfrm>
              <a:off x="1106129" y="2356643"/>
              <a:ext cx="191729" cy="54879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400" dirty="0">
                <a:cs typeface="+mn-ea"/>
                <a:sym typeface="+mn-lt"/>
              </a:endParaRPr>
            </a:p>
          </p:txBody>
        </p:sp>
      </p:grpSp>
      <p:sp>
        <p:nvSpPr>
          <p:cNvPr id="34" name="Text2"/>
          <p:cNvSpPr/>
          <p:nvPr>
            <p:custDataLst>
              <p:tags r:id="rId3"/>
            </p:custDataLst>
          </p:nvPr>
        </p:nvSpPr>
        <p:spPr>
          <a:xfrm>
            <a:off x="1147012" y="1796415"/>
            <a:ext cx="10213758" cy="3788410"/>
          </a:xfrm>
          <a:prstGeom prst="rect">
            <a:avLst/>
          </a:prstGeom>
          <a:noFill/>
        </p:spPr>
        <p:txBody>
          <a:bodyPr wrap="square" lIns="91428" tIns="45714" rIns="91428" bIns="45714">
            <a:normAutofit lnSpcReduction="10000"/>
          </a:bodyPr>
          <a:lstStyle/>
          <a:p>
            <a:pPr lvl="0" indent="0" algn="l" defTabSz="914400" fontAlgn="t">
              <a:lnSpc>
                <a:spcPct val="130000"/>
              </a:lnSpc>
              <a:spcBef>
                <a:spcPts val="250"/>
              </a:spcBef>
              <a:spcAft>
                <a:spcPts val="250"/>
              </a:spcAft>
              <a:buNone/>
            </a:pPr>
            <a:r>
              <a:rPr lang="zh-CN" altLang="en-US" sz="1600" noProof="0" dirty="0">
                <a:ln>
                  <a:noFill/>
                </a:ln>
                <a:solidFill>
                  <a:srgbClr val="7030A0"/>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1.图卷积网络（GCN）及其在图学习中的应用</a:t>
            </a:r>
            <a:endPar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endParaRPr>
          </a:p>
          <a:p>
            <a:pPr lvl="0" indent="0" algn="l" defTabSz="914400" fontAlgn="t">
              <a:lnSpc>
                <a:spcPct val="130000"/>
              </a:lnSpc>
              <a:spcBef>
                <a:spcPts val="250"/>
              </a:spcBef>
              <a:spcAft>
                <a:spcPts val="250"/>
              </a:spcAft>
              <a:buNone/>
            </a:pPr>
            <a:r>
              <a:rPr lang="zh-CN" altLang="en-US" sz="8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一种重要技术是图卷积网络（Graph Convolutional Network，GCN）。GCN利用节点和边的特征信息进行图卷积操作，将每个节点的特征进行更新和聚合，从而实现对整个图结构的学习和表示。</a:t>
            </a:r>
            <a:endPar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endParaRPr>
          </a:p>
          <a:p>
            <a:pPr lvl="0" indent="0" algn="l" defTabSz="914400" fontAlgn="t">
              <a:lnSpc>
                <a:spcPct val="130000"/>
              </a:lnSpc>
              <a:spcBef>
                <a:spcPts val="250"/>
              </a:spcBef>
              <a:spcAft>
                <a:spcPts val="250"/>
              </a:spcAft>
              <a:buNone/>
            </a:pPr>
            <a:r>
              <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zh-CN" altLang="en-US" sz="1600" noProof="0" dirty="0">
                <a:ln>
                  <a:noFill/>
                </a:ln>
                <a:solidFill>
                  <a:srgbClr val="7030A0"/>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2.GAT：一种基于图注意力网络的图神经网络训练方法</a:t>
            </a:r>
            <a:endPar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endParaRPr>
          </a:p>
          <a:p>
            <a:pPr lvl="0" indent="0" algn="l" defTabSz="914400" fontAlgn="t">
              <a:lnSpc>
                <a:spcPct val="130000"/>
              </a:lnSpc>
              <a:spcBef>
                <a:spcPts val="250"/>
              </a:spcBef>
              <a:spcAft>
                <a:spcPts val="250"/>
              </a:spcAft>
              <a:buNone/>
            </a:pPr>
            <a:r>
              <a:rPr lang="zh-CN" altLang="en-US" sz="8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另一种图神经网络训练方法是图注意力网络（Graph Attention Network，GAT）。GAT通过引入注意力机制，对不同节点之间的关系进行加权，并利用这些权重来计算节点的表示。这种方法可以灵活地对不同节点的特征进行加权融合，从而更好地捕捉图结构中的关键信息。
</a:t>
            </a:r>
            <a:endPar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endParaRPr>
          </a:p>
          <a:p>
            <a:pPr lvl="0" indent="0" algn="l" defTabSz="914400" fontAlgn="t">
              <a:lnSpc>
                <a:spcPct val="130000"/>
              </a:lnSpc>
              <a:spcBef>
                <a:spcPts val="250"/>
              </a:spcBef>
              <a:spcAft>
                <a:spcPts val="250"/>
              </a:spcAft>
              <a:buNone/>
            </a:pPr>
            <a:r>
              <a:rPr lang="zh-CN" altLang="en-US" sz="1600" noProof="0" dirty="0">
                <a:ln>
                  <a:noFill/>
                </a:ln>
                <a:solidFill>
                  <a:srgbClr val="7030A0"/>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3.图生成模型：学习图结构和特征。图自编码器：用于图的重建、生成和缺失数据恢复</a:t>
            </a:r>
            <a:endPar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endParaRPr>
          </a:p>
          <a:p>
            <a:pPr lvl="0" indent="0" algn="l" defTabSz="914400" fontAlgn="t">
              <a:lnSpc>
                <a:spcPct val="130000"/>
              </a:lnSpc>
              <a:spcBef>
                <a:spcPts val="250"/>
              </a:spcBef>
              <a:spcAft>
                <a:spcPts val="250"/>
              </a:spcAft>
              <a:buNone/>
            </a:pPr>
            <a:r>
              <a:rPr lang="zh-CN" altLang="en-US" sz="8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图生成模型是图神经网络训练方法中的另一个重要方向。这类模型主要通过生成过程来学习图的结构和特征。其中，图自编码器（Graph Autoencoder，GAE）是一种常用的图生成模型，它通过编码器将图结构映射到低维潜在空间中，并通过解码器来重构原始图。这种方法可以用于图的重建、图的生成以及图的缺失数据恢复等任务。</a:t>
            </a:r>
            <a:endPar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endParaRPr>
          </a:p>
        </p:txBody>
      </p:sp>
      <p:sp>
        <p:nvSpPr>
          <p:cNvPr id="3" name="Text3"/>
          <p:cNvSpPr txBox="1"/>
          <p:nvPr>
            <p:custDataLst>
              <p:tags r:id="rId4"/>
            </p:custDataLst>
          </p:nvPr>
        </p:nvSpPr>
        <p:spPr>
          <a:xfrm>
            <a:off x="742902" y="655286"/>
            <a:ext cx="8693426" cy="584775"/>
          </a:xfrm>
          <a:prstGeom prst="rect">
            <a:avLst/>
          </a:prstGeom>
          <a:noFill/>
        </p:spPr>
        <p:txBody>
          <a:bodyPr wrap="square" rtlCol="0">
            <a:normAutofit/>
          </a:bodyPr>
          <a:lstStyle/>
          <a:p>
            <a:pPr indent="0"/>
            <a:r>
              <a:rPr lang="zh-CN" altLang="en-US" sz="3200" b="1" dirty="0">
                <a:solidFill>
                  <a:srgbClr val="7030A0"/>
                </a:solidFill>
                <a:latin typeface="思源黑体 CN" panose="020B0500000000000000" pitchFamily="34" charset="-122"/>
                <a:ea typeface="思源黑体 CN" panose="020B0500000000000000" pitchFamily="34" charset="-122"/>
                <a:cs typeface="+mj-cs"/>
                <a:sym typeface="思源黑体 CN" panose="020B0500000000000000" pitchFamily="34" charset="-122"/>
              </a:rPr>
              <a:t>图神经网络训练方法</a:t>
            </a:r>
            <a:endParaRPr lang="zh-CN" altLang="en-US" sz="3200" b="1" dirty="0">
              <a:solidFill>
                <a:srgbClr val="7030A0"/>
              </a:solidFill>
              <a:latin typeface="思源黑体 CN" panose="020B0500000000000000" pitchFamily="34" charset="-122"/>
              <a:ea typeface="思源黑体 CN" panose="020B0500000000000000" pitchFamily="34" charset="-122"/>
              <a:cs typeface="+mj-cs"/>
              <a:sym typeface="思源黑体 CN" panose="020B0500000000000000" pitchFamily="34" charset="-122"/>
            </a:endParaRPr>
          </a:p>
        </p:txBody>
      </p:sp>
      <p:sp>
        <p:nvSpPr>
          <p:cNvPr id="4" name="Text4" hidden="1"/>
          <p:cNvSpPr txBox="1"/>
          <p:nvPr>
            <p:custDataLst>
              <p:tags r:id="rId5"/>
            </p:custDataLst>
          </p:nvPr>
        </p:nvSpPr>
        <p:spPr>
          <a:xfrm>
            <a:off x="997769" y="-838775"/>
            <a:ext cx="8076381" cy="584775"/>
          </a:xfrm>
          <a:prstGeom prst="rect">
            <a:avLst/>
          </a:prstGeom>
          <a:noFill/>
        </p:spPr>
        <p:txBody>
          <a:bodyPr wrap="square" rtlCol="0" anchor="ctr" anchorCtr="0">
            <a:normAutofit/>
          </a:bodyPr>
          <a:p>
            <a:pPr marL="0" marR="0" lvl="0" indent="0" algn="l" defTabSz="914400" rtl="0" eaLnBrk="1" fontAlgn="auto" latinLnBrk="0" hangingPunct="1">
              <a:lnSpc>
                <a:spcPct val="120000"/>
              </a:lnSpc>
              <a:spcBef>
                <a:spcPts val="0"/>
              </a:spcBef>
              <a:spcAft>
                <a:spcPts val="0"/>
              </a:spcAft>
              <a:buClrTx/>
              <a:buSzTx/>
              <a:buFontTx/>
              <a:buNone/>
              <a:defRPr/>
            </a:pPr>
            <a:r>
              <a:rPr lang="en-US" altLang="zh-CN" sz="110" b="1" noProof="0" dirty="0" err="1">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图神经网络结构</a:t>
            </a:r>
            <a:endParaRPr lang="en-US" altLang="zh-CN" sz="110" b="1" noProof="0" dirty="0" err="1">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endParaRPr>
          </a:p>
        </p:txBody>
      </p:sp>
    </p:spTree>
    <p:custDataLst>
      <p:tags r:id="rId6"/>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Char"/>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par>
                                <p:cTn id="9" presetID="23" presetClass="entr" presetSubtype="288"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p:cTn id="11" dur="500" fill="hold"/>
                                        <p:tgtEl>
                                          <p:spTgt spid="35"/>
                                        </p:tgtEl>
                                        <p:attrNameLst>
                                          <p:attrName>ppt_w</p:attrName>
                                        </p:attrNameLst>
                                      </p:cBhvr>
                                      <p:tavLst>
                                        <p:tav tm="0">
                                          <p:val>
                                            <p:strVal val="4/3*#ppt_w"/>
                                          </p:val>
                                        </p:tav>
                                        <p:tav tm="100000">
                                          <p:val>
                                            <p:strVal val="#ppt_w"/>
                                          </p:val>
                                        </p:tav>
                                      </p:tavLst>
                                    </p:anim>
                                    <p:anim calcmode="lin" valueType="num">
                                      <p:cBhvr>
                                        <p:cTn id="12" dur="500" fill="hold"/>
                                        <p:tgtEl>
                                          <p:spTgt spid="35"/>
                                        </p:tgtEl>
                                        <p:attrNameLst>
                                          <p:attrName>ppt_h</p:attrName>
                                        </p:attrNameLst>
                                      </p:cBhvr>
                                      <p:tavLst>
                                        <p:tav tm="0">
                                          <p:val>
                                            <p:strVal val="4/3*#ppt_h"/>
                                          </p:val>
                                        </p:tav>
                                        <p:tav tm="100000">
                                          <p:val>
                                            <p:strVal val="#ppt_h"/>
                                          </p:val>
                                        </p:tav>
                                      </p:tavLst>
                                    </p:anim>
                                  </p:childTnLst>
                                </p:cTn>
                              </p:par>
                              <p:par>
                                <p:cTn id="13" presetID="0"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p:cTn id="15" dur="500">
                                          <p:stCondLst>
                                            <p:cond delay="0"/>
                                          </p:stCondLst>
                                        </p:cTn>
                                        <p:tgtEl>
                                          <p:spTgt spid="34"/>
                                        </p:tgtEl>
                                        <p:attrNameLst>
                                          <p:attrName>ppt_x</p:attrName>
                                        </p:attrNameLst>
                                      </p:cBhvr>
                                      <p:tavLst>
                                        <p:tav tm="0" fmla="((floor(#ppt_x-0.5)+ceil(#ppt_x-0.5))*0.5+0.5)+(#ppt_x- ((floor(#ppt_x-0.5)+ceil(#ppt_x-0.5))*0.5+0.5))*$">
                                          <p:val>
                                            <p:fltVal val="0"/>
                                          </p:val>
                                        </p:tav>
                                        <p:tav tm="100000">
                                          <p:val>
                                            <p:fltVal val="1"/>
                                          </p:val>
                                        </p:tav>
                                      </p:tavLst>
                                    </p:anim>
                                    <p:anim calcmode="lin" valueType="num">
                                      <p:cBhvr>
                                        <p:cTn id="16" dur="500">
                                          <p:stCondLst>
                                            <p:cond delay="0"/>
                                          </p:stCondLst>
                                        </p:cTn>
                                        <p:tgtEl>
                                          <p:spTgt spid="34"/>
                                        </p:tgtEl>
                                        <p:attrNameLst>
                                          <p:attrName>ppt_y</p:attrName>
                                        </p:attrNameLst>
                                      </p:cBhvr>
                                      <p:tavLst>
                                        <p:tav tm="0" fmla="((floor(#ppt_y-0.5)+ceil(#ppt_y-0.5))*0.5+0.5)+(#ppt_y- ((floor(#ppt_y-0.5)+ceil(#ppt_y-0.5))*0.5+0.5))*$">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1"/>
          <p:cNvSpPr txBox="1"/>
          <p:nvPr>
            <p:custDataLst>
              <p:tags r:id="rId1"/>
            </p:custDataLst>
          </p:nvPr>
        </p:nvSpPr>
        <p:spPr>
          <a:xfrm>
            <a:off x="2994773" y="2152650"/>
            <a:ext cx="6202454" cy="714375"/>
          </a:xfrm>
          <a:prstGeom prst="rect">
            <a:avLst/>
          </a:prstGeom>
          <a:noFill/>
        </p:spPr>
        <p:txBody>
          <a:bodyPr wrap="none" lIns="0" tIns="0" rIns="0" bIns="0" rtlCol="0" anchor="ctr">
            <a:normAutofit fontScale="90000" lnSpcReduction="20000"/>
          </a:bodyPr>
          <a:lstStyle/>
          <a:p>
            <a:pPr algn="ctr">
              <a:lnSpc>
                <a:spcPct val="120000"/>
              </a:lnSpc>
            </a:pPr>
            <a:r>
              <a:rPr lang="en-US" altLang="zh-CN" sz="4800" dirty="0">
                <a:ln w="19050">
                  <a:solidFill>
                    <a:srgbClr val="7030A0"/>
                  </a:solidFill>
                </a:ln>
                <a:noFill/>
                <a:latin typeface="微软雅黑" panose="020B0503020204020204" charset="-122"/>
                <a:ea typeface="微软雅黑" panose="020B0503020204020204" charset="-122"/>
              </a:rPr>
              <a:t>PART 04</a:t>
            </a:r>
            <a:endParaRPr lang="en-US" altLang="zh-CN" sz="4800" dirty="0">
              <a:ln w="19050">
                <a:solidFill>
                  <a:srgbClr val="7030A0"/>
                </a:solidFill>
              </a:ln>
              <a:noFill/>
              <a:latin typeface="微软雅黑" panose="020B0503020204020204" charset="-122"/>
              <a:ea typeface="微软雅黑" panose="020B0503020204020204" charset="-122"/>
            </a:endParaRPr>
          </a:p>
        </p:txBody>
      </p:sp>
      <p:sp>
        <p:nvSpPr>
          <p:cNvPr id="4" name="Text2"/>
          <p:cNvSpPr txBox="1"/>
          <p:nvPr>
            <p:custDataLst>
              <p:tags r:id="rId2"/>
            </p:custDataLst>
          </p:nvPr>
        </p:nvSpPr>
        <p:spPr>
          <a:xfrm>
            <a:off x="1828800" y="3106825"/>
            <a:ext cx="8534400" cy="796290"/>
          </a:xfrm>
          <a:prstGeom prst="rect">
            <a:avLst/>
          </a:prstGeom>
          <a:noFill/>
        </p:spPr>
        <p:txBody>
          <a:bodyPr wrap="none" anchor="ctr">
            <a:normAutofit fontScale="87500"/>
          </a:bodyPr>
          <a:lstStyle/>
          <a:p>
            <a:pPr indent="0" algn="ctr" fontAlgn="ctr">
              <a:lnSpc>
                <a:spcPct val="100000"/>
              </a:lnSpc>
            </a:pPr>
            <a:r>
              <a:rPr lang="en-US" sz="4800" b="1" dirty="0">
                <a:solidFill>
                  <a:srgbClr val="7030A0"/>
                </a:solidFill>
                <a:latin typeface="微软雅黑" panose="020B0503020204020204" charset="-122"/>
                <a:ea typeface="微软雅黑" panose="020B0503020204020204" charset="-122"/>
                <a:sym typeface="+mn-ea"/>
              </a:rPr>
              <a:t>图神经网络的图分类任务</a:t>
            </a:r>
            <a:endParaRPr lang="en-US" sz="4800" b="1" dirty="0">
              <a:solidFill>
                <a:srgbClr val="7030A0"/>
              </a:solidFill>
              <a:latin typeface="微软雅黑" panose="020B0503020204020204" charset="-122"/>
              <a:ea typeface="微软雅黑" panose="020B0503020204020204" charset="-122"/>
              <a:sym typeface="+mn-ea"/>
            </a:endParaRPr>
          </a:p>
        </p:txBody>
      </p:sp>
      <p:cxnSp>
        <p:nvCxnSpPr>
          <p:cNvPr id="7" name="直接连接符 6"/>
          <p:cNvCxnSpPr/>
          <p:nvPr/>
        </p:nvCxnSpPr>
        <p:spPr>
          <a:xfrm>
            <a:off x="3030638" y="2971731"/>
            <a:ext cx="6130723" cy="0"/>
          </a:xfrm>
          <a:prstGeom prst="line">
            <a:avLst/>
          </a:prstGeom>
          <a:ln w="31750">
            <a:solidFill>
              <a:srgbClr val="7030A0"/>
            </a:solidFill>
          </a:ln>
        </p:spPr>
        <p:style>
          <a:lnRef idx="1">
            <a:schemeClr val="accent1"/>
          </a:lnRef>
          <a:fillRef idx="0">
            <a:schemeClr val="accent1"/>
          </a:fillRef>
          <a:effectRef idx="0">
            <a:schemeClr val="accent1"/>
          </a:effectRef>
          <a:fontRef idx="minor">
            <a:schemeClr val="tx1"/>
          </a:fontRef>
        </p:style>
      </p:cxnSp>
      <p:sp>
        <p:nvSpPr>
          <p:cNvPr id="17" name="任意多边形: 形状 15"/>
          <p:cNvSpPr/>
          <p:nvPr userDrawn="1">
            <p:custDataLst>
              <p:tags r:id="rId3"/>
            </p:custDataLst>
          </p:nvPr>
        </p:nvSpPr>
        <p:spPr>
          <a:xfrm>
            <a:off x="10473266" y="0"/>
            <a:ext cx="1718734" cy="1718734"/>
          </a:xfrm>
          <a:custGeom>
            <a:avLst/>
            <a:gdLst>
              <a:gd name="connsiteX0" fmla="*/ 0 w 1718734"/>
              <a:gd name="connsiteY0" fmla="*/ 0 h 1718734"/>
              <a:gd name="connsiteX1" fmla="*/ 1718734 w 1718734"/>
              <a:gd name="connsiteY1" fmla="*/ 0 h 1718734"/>
              <a:gd name="connsiteX2" fmla="*/ 1718734 w 1718734"/>
              <a:gd name="connsiteY2" fmla="*/ 1718734 h 1718734"/>
              <a:gd name="connsiteX3" fmla="*/ 0 w 1718734"/>
              <a:gd name="connsiteY3" fmla="*/ 0 h 1718734"/>
            </a:gdLst>
            <a:ahLst/>
            <a:cxnLst>
              <a:cxn ang="0">
                <a:pos x="connsiteX0" y="connsiteY0"/>
              </a:cxn>
              <a:cxn ang="0">
                <a:pos x="connsiteX1" y="connsiteY1"/>
              </a:cxn>
              <a:cxn ang="0">
                <a:pos x="connsiteX2" y="connsiteY2"/>
              </a:cxn>
              <a:cxn ang="0">
                <a:pos x="connsiteX3" y="connsiteY3"/>
              </a:cxn>
            </a:cxnLst>
            <a:rect l="l" t="t" r="r" b="b"/>
            <a:pathLst>
              <a:path w="1718734" h="1718734">
                <a:moveTo>
                  <a:pt x="0" y="0"/>
                </a:moveTo>
                <a:lnTo>
                  <a:pt x="1718734" y="0"/>
                </a:lnTo>
                <a:lnTo>
                  <a:pt x="1718734" y="1718734"/>
                </a:lnTo>
                <a:cubicBezTo>
                  <a:pt x="769503" y="1718734"/>
                  <a:pt x="0" y="949231"/>
                  <a:pt x="0" y="0"/>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sz="1600">
              <a:solidFill>
                <a:schemeClr val="bg1"/>
              </a:solidFill>
              <a:latin typeface="+mj-ea"/>
              <a:ea typeface="+mj-ea"/>
            </a:endParaRPr>
          </a:p>
        </p:txBody>
      </p:sp>
      <p:sp>
        <p:nvSpPr>
          <p:cNvPr id="18" name="任意多边形: 形状 16"/>
          <p:cNvSpPr/>
          <p:nvPr userDrawn="1">
            <p:custDataLst>
              <p:tags r:id="rId4"/>
            </p:custDataLst>
          </p:nvPr>
        </p:nvSpPr>
        <p:spPr>
          <a:xfrm>
            <a:off x="0" y="5233035"/>
            <a:ext cx="1755775" cy="1624965"/>
          </a:xfrm>
          <a:custGeom>
            <a:avLst/>
            <a:gdLst>
              <a:gd name="connsiteX0" fmla="*/ 0 w 3239626"/>
              <a:gd name="connsiteY0" fmla="*/ 0 h 2997939"/>
              <a:gd name="connsiteX1" fmla="*/ 3235687 w 3239626"/>
              <a:gd name="connsiteY1" fmla="*/ 2919932 h 2997939"/>
              <a:gd name="connsiteX2" fmla="*/ 3239626 w 3239626"/>
              <a:gd name="connsiteY2" fmla="*/ 2997939 h 2997939"/>
              <a:gd name="connsiteX3" fmla="*/ 1923617 w 3239626"/>
              <a:gd name="connsiteY3" fmla="*/ 2997939 h 2997939"/>
              <a:gd name="connsiteX4" fmla="*/ 1902727 w 3239626"/>
              <a:gd name="connsiteY4" fmla="*/ 2861061 h 2997939"/>
              <a:gd name="connsiteX5" fmla="*/ 0 w 3239626"/>
              <a:gd name="connsiteY5" fmla="*/ 1310294 h 2997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9626" h="2997939">
                <a:moveTo>
                  <a:pt x="0" y="0"/>
                </a:moveTo>
                <a:cubicBezTo>
                  <a:pt x="1684027" y="0"/>
                  <a:pt x="3069128" y="1279850"/>
                  <a:pt x="3235687" y="2919932"/>
                </a:cubicBezTo>
                <a:lnTo>
                  <a:pt x="3239626" y="2997939"/>
                </a:lnTo>
                <a:lnTo>
                  <a:pt x="1923617" y="2997939"/>
                </a:lnTo>
                <a:lnTo>
                  <a:pt x="1902727" y="2861061"/>
                </a:lnTo>
                <a:cubicBezTo>
                  <a:pt x="1721625" y="1976040"/>
                  <a:pt x="938559" y="1310294"/>
                  <a:pt x="0" y="1310294"/>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sz="1600">
              <a:solidFill>
                <a:schemeClr val="bg1"/>
              </a:solidFill>
              <a:latin typeface="+mj-ea"/>
              <a:ea typeface="+mj-ea"/>
            </a:endParaRPr>
          </a:p>
        </p:txBody>
      </p:sp>
      <p:sp>
        <p:nvSpPr>
          <p:cNvPr id="34" name="圆"/>
          <p:cNvSpPr/>
          <p:nvPr>
            <p:custDataLst>
              <p:tags r:id="rId5"/>
            </p:custDataLst>
          </p:nvPr>
        </p:nvSpPr>
        <p:spPr>
          <a:xfrm>
            <a:off x="10899124" y="5681794"/>
            <a:ext cx="1994272" cy="1994272"/>
          </a:xfrm>
          <a:custGeom>
            <a:avLst/>
            <a:gdLst>
              <a:gd name="connsiteX0" fmla="*/ 1428547 w 2857092"/>
              <a:gd name="connsiteY0" fmla="*/ 541531 h 2857094"/>
              <a:gd name="connsiteX1" fmla="*/ 541532 w 2857092"/>
              <a:gd name="connsiteY1" fmla="*/ 1428546 h 2857094"/>
              <a:gd name="connsiteX2" fmla="*/ 1428547 w 2857092"/>
              <a:gd name="connsiteY2" fmla="*/ 2315561 h 2857094"/>
              <a:gd name="connsiteX3" fmla="*/ 2315562 w 2857092"/>
              <a:gd name="connsiteY3" fmla="*/ 1428546 h 2857094"/>
              <a:gd name="connsiteX4" fmla="*/ 1428547 w 2857092"/>
              <a:gd name="connsiteY4" fmla="*/ 541531 h 2857094"/>
              <a:gd name="connsiteX5" fmla="*/ 1428546 w 2857092"/>
              <a:gd name="connsiteY5" fmla="*/ 0 h 2857094"/>
              <a:gd name="connsiteX6" fmla="*/ 2857092 w 2857092"/>
              <a:gd name="connsiteY6" fmla="*/ 1428547 h 2857094"/>
              <a:gd name="connsiteX7" fmla="*/ 1428546 w 2857092"/>
              <a:gd name="connsiteY7" fmla="*/ 2857094 h 2857094"/>
              <a:gd name="connsiteX8" fmla="*/ 0 w 2857092"/>
              <a:gd name="connsiteY8" fmla="*/ 1428547 h 2857094"/>
              <a:gd name="connsiteX9" fmla="*/ 1428546 w 2857092"/>
              <a:gd name="connsiteY9" fmla="*/ 0 h 2857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57092" h="2857094">
                <a:moveTo>
                  <a:pt x="1428547" y="541531"/>
                </a:moveTo>
                <a:cubicBezTo>
                  <a:pt x="938662" y="541531"/>
                  <a:pt x="541532" y="938661"/>
                  <a:pt x="541532" y="1428546"/>
                </a:cubicBezTo>
                <a:cubicBezTo>
                  <a:pt x="541532" y="1918431"/>
                  <a:pt x="938662" y="2315561"/>
                  <a:pt x="1428547" y="2315561"/>
                </a:cubicBezTo>
                <a:cubicBezTo>
                  <a:pt x="1918432" y="2315561"/>
                  <a:pt x="2315562" y="1918431"/>
                  <a:pt x="2315562" y="1428546"/>
                </a:cubicBezTo>
                <a:cubicBezTo>
                  <a:pt x="2315562" y="938661"/>
                  <a:pt x="1918432" y="541531"/>
                  <a:pt x="1428547" y="541531"/>
                </a:cubicBezTo>
                <a:close/>
                <a:moveTo>
                  <a:pt x="1428546" y="0"/>
                </a:moveTo>
                <a:cubicBezTo>
                  <a:pt x="2217510" y="0"/>
                  <a:pt x="2857092" y="639582"/>
                  <a:pt x="2857092" y="1428547"/>
                </a:cubicBezTo>
                <a:cubicBezTo>
                  <a:pt x="2857092" y="2217512"/>
                  <a:pt x="2217510" y="2857094"/>
                  <a:pt x="1428546" y="2857094"/>
                </a:cubicBezTo>
                <a:cubicBezTo>
                  <a:pt x="639582" y="2857094"/>
                  <a:pt x="0" y="2217512"/>
                  <a:pt x="0" y="1428547"/>
                </a:cubicBezTo>
                <a:cubicBezTo>
                  <a:pt x="0" y="639582"/>
                  <a:pt x="639582" y="0"/>
                  <a:pt x="1428546" y="0"/>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lt1"/>
              </a:solidFill>
              <a:latin typeface="微软雅黑" panose="020B0503020204020204" charset="-122"/>
              <a:ea typeface="微软雅黑" panose="020B0503020204020204" charset="-122"/>
            </a:endParaRPr>
          </a:p>
        </p:txBody>
      </p:sp>
      <p:grpSp>
        <p:nvGrpSpPr>
          <p:cNvPr id="20" name="!!平滑1"/>
          <p:cNvGrpSpPr/>
          <p:nvPr/>
        </p:nvGrpSpPr>
        <p:grpSpPr>
          <a:xfrm>
            <a:off x="299720" y="291465"/>
            <a:ext cx="1423670" cy="245110"/>
            <a:chOff x="3712" y="3924"/>
            <a:chExt cx="2242" cy="386"/>
          </a:xfrm>
          <a:solidFill>
            <a:srgbClr val="7030A0"/>
          </a:solidFill>
        </p:grpSpPr>
        <p:sp>
          <p:nvSpPr>
            <p:cNvPr id="21" name="任意多边形: 形状 2"/>
            <p:cNvSpPr/>
            <p:nvPr>
              <p:custDataLst>
                <p:tags r:id="rId6"/>
              </p:custDataLst>
            </p:nvPr>
          </p:nvSpPr>
          <p:spPr>
            <a:xfrm>
              <a:off x="4198"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2" name="任意多边形: 形状 3"/>
            <p:cNvSpPr/>
            <p:nvPr>
              <p:custDataLst>
                <p:tags r:id="rId7"/>
              </p:custDataLst>
            </p:nvPr>
          </p:nvSpPr>
          <p:spPr>
            <a:xfrm>
              <a:off x="3955"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3" name="任意多边形: 形状 4"/>
            <p:cNvSpPr/>
            <p:nvPr>
              <p:custDataLst>
                <p:tags r:id="rId8"/>
              </p:custDataLst>
            </p:nvPr>
          </p:nvSpPr>
          <p:spPr>
            <a:xfrm>
              <a:off x="3712"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4" name="任意多边形: 形状 6"/>
            <p:cNvSpPr/>
            <p:nvPr>
              <p:custDataLst>
                <p:tags r:id="rId9"/>
              </p:custDataLst>
            </p:nvPr>
          </p:nvSpPr>
          <p:spPr>
            <a:xfrm>
              <a:off x="4927"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5" name="任意多边形: 形状 7"/>
            <p:cNvSpPr/>
            <p:nvPr>
              <p:custDataLst>
                <p:tags r:id="rId10"/>
              </p:custDataLst>
            </p:nvPr>
          </p:nvSpPr>
          <p:spPr>
            <a:xfrm>
              <a:off x="4684"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6" name="任意多边形: 形状 8"/>
            <p:cNvSpPr/>
            <p:nvPr>
              <p:custDataLst>
                <p:tags r:id="rId11"/>
              </p:custDataLst>
            </p:nvPr>
          </p:nvSpPr>
          <p:spPr>
            <a:xfrm>
              <a:off x="4441"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7" name="任意多边形: 形状 10"/>
            <p:cNvSpPr/>
            <p:nvPr>
              <p:custDataLst>
                <p:tags r:id="rId12"/>
              </p:custDataLst>
            </p:nvPr>
          </p:nvSpPr>
          <p:spPr>
            <a:xfrm>
              <a:off x="5656"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8" name="任意多边形: 形状 11"/>
            <p:cNvSpPr/>
            <p:nvPr>
              <p:custDataLst>
                <p:tags r:id="rId13"/>
              </p:custDataLst>
            </p:nvPr>
          </p:nvSpPr>
          <p:spPr>
            <a:xfrm>
              <a:off x="5413"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9" name="任意多边形: 形状 12"/>
            <p:cNvSpPr/>
            <p:nvPr>
              <p:custDataLst>
                <p:tags r:id="rId14"/>
              </p:custDataLst>
            </p:nvPr>
          </p:nvSpPr>
          <p:spPr>
            <a:xfrm>
              <a:off x="5170"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grpSp>
      <p:sp>
        <p:nvSpPr>
          <p:cNvPr id="31" name="底纹3"/>
          <p:cNvSpPr/>
          <p:nvPr>
            <p:custDataLst>
              <p:tags r:id="rId15"/>
            </p:custDataLst>
          </p:nvPr>
        </p:nvSpPr>
        <p:spPr>
          <a:xfrm flipH="1">
            <a:off x="6940603" y="3106829"/>
            <a:ext cx="4681217" cy="3751171"/>
          </a:xfrm>
          <a:prstGeom prst="parallelogram">
            <a:avLst>
              <a:gd name="adj" fmla="val 9651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b="1">
              <a:solidFill>
                <a:schemeClr val="lt1"/>
              </a:solidFill>
              <a:latin typeface="微软雅黑" panose="020B0503020204020204" charset="-122"/>
              <a:ea typeface="微软雅黑" panose="020B0503020204020204" charset="-122"/>
              <a:sym typeface="+mn-ea"/>
            </a:endParaRPr>
          </a:p>
        </p:txBody>
      </p:sp>
      <p:sp>
        <p:nvSpPr>
          <p:cNvPr id="32" name="!!平滑2"/>
          <p:cNvSpPr/>
          <p:nvPr>
            <p:custDataLst>
              <p:tags r:id="rId16"/>
            </p:custDataLst>
          </p:nvPr>
        </p:nvSpPr>
        <p:spPr>
          <a:xfrm rot="10800000" flipH="1">
            <a:off x="1054751" y="-1"/>
            <a:ext cx="4681217" cy="3751171"/>
          </a:xfrm>
          <a:prstGeom prst="parallelogram">
            <a:avLst>
              <a:gd name="adj" fmla="val 9651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latin typeface="微软雅黑" panose="020B0503020204020204" charset="-122"/>
              <a:ea typeface="微软雅黑" panose="020B0503020204020204" charset="-122"/>
            </a:endParaRPr>
          </a:p>
        </p:txBody>
      </p:sp>
      <p:sp>
        <p:nvSpPr>
          <p:cNvPr id="33" name="底纹1"/>
          <p:cNvSpPr/>
          <p:nvPr>
            <p:custDataLst>
              <p:tags r:id="rId17"/>
            </p:custDataLst>
          </p:nvPr>
        </p:nvSpPr>
        <p:spPr>
          <a:xfrm rot="10800000" flipH="1">
            <a:off x="8073890" y="-5"/>
            <a:ext cx="2414405" cy="1600142"/>
          </a:xfrm>
          <a:prstGeom prst="parallelogram">
            <a:avLst>
              <a:gd name="adj" fmla="val 9982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solidFill>
                <a:schemeClr val="lt1"/>
              </a:solidFill>
              <a:latin typeface="微软雅黑" panose="020B0503020204020204" charset="-122"/>
              <a:ea typeface="微软雅黑" panose="020B0503020204020204" charset="-122"/>
              <a:sym typeface="+mn-ea"/>
            </a:endParaRPr>
          </a:p>
        </p:txBody>
      </p:sp>
      <p:sp>
        <p:nvSpPr>
          <p:cNvPr id="35" name="底纹2"/>
          <p:cNvSpPr/>
          <p:nvPr>
            <p:custDataLst>
              <p:tags r:id="rId18"/>
            </p:custDataLst>
          </p:nvPr>
        </p:nvSpPr>
        <p:spPr>
          <a:xfrm flipH="1">
            <a:off x="327793" y="5257858"/>
            <a:ext cx="2414405" cy="1600142"/>
          </a:xfrm>
          <a:prstGeom prst="parallelogram">
            <a:avLst>
              <a:gd name="adj" fmla="val 9982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solidFill>
                <a:schemeClr val="lt1"/>
              </a:solidFill>
              <a:latin typeface="微软雅黑" panose="020B0503020204020204" charset="-122"/>
              <a:ea typeface="微软雅黑" panose="020B0503020204020204" charset="-122"/>
              <a:sym typeface="+mn-ea"/>
            </a:endParaRPr>
          </a:p>
        </p:txBody>
      </p:sp>
      <p:sp>
        <p:nvSpPr>
          <p:cNvPr id="3" name="Text3" hidden="1"/>
          <p:cNvSpPr txBox="1"/>
          <p:nvPr>
            <p:custDataLst>
              <p:tags r:id="rId19"/>
            </p:custDataLst>
          </p:nvPr>
        </p:nvSpPr>
        <p:spPr>
          <a:xfrm>
            <a:off x="17388611" y="1936159"/>
            <a:ext cx="4942611" cy="471897"/>
          </a:xfrm>
          <a:prstGeom prst="rect">
            <a:avLst/>
          </a:prstGeom>
          <a:noFill/>
          <a:ln>
            <a:noFill/>
          </a:ln>
        </p:spPr>
        <p:txBody>
          <a:bodyPr spcFirstLastPara="1" wrap="square" lIns="60950" tIns="30466" rIns="60950" bIns="30466" anchor="t" anchorCtr="0">
            <a:noAutofit/>
          </a:bodyPr>
          <a:p>
            <a:pPr indent="0" defTabSz="228600">
              <a:buClrTx/>
              <a:defRPr/>
            </a:pPr>
            <a:r>
              <a:rPr lang="zh-CN" altLang="en-US" sz="4400" b="1" kern="120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图神经网络算法图分类任务应用领域分析</a:t>
            </a:r>
            <a:endParaRPr lang="zh-CN" altLang="en-US" sz="4400" b="1" kern="120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pic>
        <p:nvPicPr>
          <p:cNvPr id="5" name="图片 4"/>
          <p:cNvPicPr>
            <a:picLocks noChangeAspect="1"/>
          </p:cNvPicPr>
          <p:nvPr>
            <p:custDataLst>
              <p:tags r:id="rId20"/>
            </p:custDataLst>
          </p:nvPr>
        </p:nvPicPr>
        <p:blipFill>
          <a:blip r:embed="rId21">
            <a:clrChange>
              <a:clrFrom>
                <a:srgbClr val="FEFEFE">
                  <a:alpha val="100000"/>
                </a:srgbClr>
              </a:clrFrom>
              <a:clrTo>
                <a:srgbClr val="FEFEFE">
                  <a:alpha val="100000"/>
                  <a:alpha val="0"/>
                </a:srgbClr>
              </a:clrTo>
            </a:clrChange>
          </a:blip>
          <a:srcRect t="26647" b="25179"/>
          <a:stretch>
            <a:fillRect/>
          </a:stretch>
        </p:blipFill>
        <p:spPr>
          <a:xfrm>
            <a:off x="299720" y="614680"/>
            <a:ext cx="2795270" cy="831850"/>
          </a:xfrm>
          <a:prstGeom prst="rect">
            <a:avLst/>
          </a:prstGeom>
        </p:spPr>
      </p:pic>
    </p:spTree>
    <p:custDataLst>
      <p:tags r:id="rId2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600" fill="hold">
                                          <p:stCondLst>
                                            <p:cond delay="0"/>
                                          </p:stCondLst>
                                        </p:cTn>
                                        <p:tgtEl>
                                          <p:spTgt spid="4"/>
                                        </p:tgtEl>
                                        <p:attrNameLst>
                                          <p:attrName>style.visibility</p:attrName>
                                        </p:attrNameLst>
                                      </p:cBhvr>
                                      <p:to>
                                        <p:strVal val="visible"/>
                                      </p:to>
                                    </p:set>
                                    <p:anim calcmode="lin" valueType="num">
                                      <p:cBhvr>
                                        <p:cTn id="7" dur="400" accel="50000">
                                          <p:stCondLst>
                                            <p:cond delay="0"/>
                                          </p:stCondLst>
                                        </p:cTn>
                                        <p:tgtEl>
                                          <p:spTgt spid="4"/>
                                        </p:tgtEl>
                                        <p:attrNameLst>
                                          <p:attrName>ppt_w</p:attrName>
                                        </p:attrNameLst>
                                      </p:cBhvr>
                                      <p:tavLst>
                                        <p:tav tm="0">
                                          <p:val>
                                            <p:fltVal val="0"/>
                                          </p:val>
                                        </p:tav>
                                        <p:tav tm="100000">
                                          <p:val>
                                            <p:strVal val="#ppt_w"/>
                                          </p:val>
                                        </p:tav>
                                      </p:tavLst>
                                    </p:anim>
                                    <p:anim calcmode="lin" valueType="num">
                                      <p:cBhvr>
                                        <p:cTn id="8" dur="400" accel="50000">
                                          <p:stCondLst>
                                            <p:cond delay="0"/>
                                          </p:stCondLst>
                                        </p:cTn>
                                        <p:tgtEl>
                                          <p:spTgt spid="4"/>
                                        </p:tgtEl>
                                        <p:attrNameLst>
                                          <p:attrName>ppt_h</p:attrName>
                                        </p:attrNameLst>
                                      </p:cBhvr>
                                      <p:tavLst>
                                        <p:tav tm="0">
                                          <p:val>
                                            <p:fltVal val="0"/>
                                          </p:val>
                                        </p:tav>
                                        <p:tav tm="100000">
                                          <p:val>
                                            <p:strVal val="#ppt_h"/>
                                          </p:val>
                                        </p:tav>
                                      </p:tavLst>
                                    </p:anim>
                                    <p:anim calcmode="lin" valueType="num">
                                      <p:cBhvr>
                                        <p:cTn id="9" dur="100" autoRev="1">
                                          <p:stCondLst>
                                            <p:cond delay="400"/>
                                          </p:stCondLst>
                                        </p:cTn>
                                        <p:tgtEl>
                                          <p:spTgt spid="4"/>
                                        </p:tgtEl>
                                        <p:attrNameLst>
                                          <p:attrName>ppt_w</p:attrName>
                                        </p:attrNameLst>
                                      </p:cBhvr>
                                      <p:tavLst>
                                        <p:tav tm="0">
                                          <p:val>
                                            <p:strVal val="#ppt_w"/>
                                          </p:val>
                                        </p:tav>
                                        <p:tav tm="100000">
                                          <p:val>
                                            <p:strVal val="#ppt_w*1.4"/>
                                          </p:val>
                                        </p:tav>
                                      </p:tavLst>
                                    </p:anim>
                                    <p:anim calcmode="lin" valueType="num">
                                      <p:cBhvr>
                                        <p:cTn id="10" dur="100" autoRev="1">
                                          <p:stCondLst>
                                            <p:cond delay="400"/>
                                          </p:stCondLst>
                                        </p:cTn>
                                        <p:tgtEl>
                                          <p:spTgt spid="4"/>
                                        </p:tgtEl>
                                        <p:attrNameLst>
                                          <p:attrName>ppt_h</p:attrName>
                                        </p:attrNameLst>
                                      </p:cBhvr>
                                      <p:tavLst>
                                        <p:tav tm="0">
                                          <p:val>
                                            <p:strVal val="#ppt_h"/>
                                          </p:val>
                                        </p:tav>
                                        <p:tav tm="100000">
                                          <p:val>
                                            <p:strVal val="#ppt_h*1.4"/>
                                          </p:val>
                                        </p:tav>
                                      </p:tavLst>
                                    </p:anim>
                                  </p:childTnLst>
                                </p:cTn>
                              </p:par>
                              <p:par>
                                <p:cTn id="11" presetID="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p:stCondLst>
                                            <p:cond delay="0"/>
                                          </p:stCondLst>
                                        </p:cTn>
                                        <p:tgtEl>
                                          <p:spTgt spid="2"/>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14" dur="500">
                                          <p:stCondLst>
                                            <p:cond delay="0"/>
                                          </p:stCondLst>
                                        </p:cTn>
                                        <p:tgtEl>
                                          <p:spTgt spid="2"/>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15" dur="500">
                                          <p:stCondLst>
                                            <p:cond delay="0"/>
                                          </p:stCondLst>
                                        </p:cTn>
                                        <p:tgtEl>
                                          <p:spTgt spid="2"/>
                                        </p:tgtEl>
                                        <p:attrNameLst>
                                          <p:attrName>style.opacity</p:attrName>
                                        </p:attrNameLst>
                                      </p:cBhvr>
                                      <p:tavLst>
                                        <p:tav tm="0">
                                          <p:val>
                                            <p:fltVal val="0"/>
                                          </p:val>
                                        </p:tav>
                                        <p:tav tm="100000">
                                          <p:val>
                                            <p:fltVal val="1"/>
                                          </p:val>
                                        </p:tav>
                                      </p:tavLst>
                                    </p:anim>
                                  </p:childTnLst>
                                </p:cTn>
                              </p:par>
                              <p:par>
                                <p:cTn id="16" presetID="0" presetClass="entr" presetSubtype="0" fill="hold" nodeType="withEffect">
                                  <p:stCondLst>
                                    <p:cond delay="25"/>
                                  </p:stCondLst>
                                  <p:childTnLst>
                                    <p:set>
                                      <p:cBhvr>
                                        <p:cTn id="17" dur="200" fill="hold">
                                          <p:stCondLst>
                                            <p:cond delay="0"/>
                                          </p:stCondLst>
                                        </p:cTn>
                                        <p:tgtEl>
                                          <p:spTgt spid="7"/>
                                        </p:tgtEl>
                                        <p:attrNameLst>
                                          <p:attrName>style.visibility</p:attrName>
                                        </p:attrNameLst>
                                      </p:cBhvr>
                                      <p:to>
                                        <p:strVal val="visible"/>
                                      </p:to>
                                    </p:set>
                                    <p:animMotion path="M -1.251424 0 L 0 0 E">
                                      <p:cBhvr>
                                        <p:cTn id="18" dur="200"/>
                                        <p:tgtEl>
                                          <p:spTgt spid="7"/>
                                        </p:tgtEl>
                                      </p:cBhvr>
                                    </p:animMotion>
                                  </p:childTnLst>
                                </p:cTn>
                              </p:par>
                              <p:par>
                                <p:cTn id="19" presetID="0"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p:cTn id="21" dur="500">
                                          <p:stCondLst>
                                            <p:cond delay="0"/>
                                          </p:stCondLst>
                                        </p:cTn>
                                        <p:tgtEl>
                                          <p:spTgt spid="17"/>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22" dur="500">
                                          <p:stCondLst>
                                            <p:cond delay="0"/>
                                          </p:stCondLst>
                                        </p:cTn>
                                        <p:tgtEl>
                                          <p:spTgt spid="17"/>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23" dur="500">
                                          <p:stCondLst>
                                            <p:cond delay="0"/>
                                          </p:stCondLst>
                                        </p:cTn>
                                        <p:tgtEl>
                                          <p:spTgt spid="17"/>
                                        </p:tgtEl>
                                        <p:attrNameLst>
                                          <p:attrName>style.opacity</p:attrName>
                                        </p:attrNameLst>
                                      </p:cBhvr>
                                      <p:tavLst>
                                        <p:tav tm="0">
                                          <p:val>
                                            <p:fltVal val="0"/>
                                          </p:val>
                                        </p:tav>
                                        <p:tav tm="100000">
                                          <p:val>
                                            <p:fltVal val="1"/>
                                          </p:val>
                                        </p:tav>
                                      </p:tavLst>
                                    </p:anim>
                                  </p:childTnLst>
                                </p:cTn>
                              </p:par>
                              <p:par>
                                <p:cTn id="24" presetID="0" presetClass="entr" presetSubtype="0" fill="hold" grpId="0" nodeType="with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p:cTn id="26" dur="500">
                                          <p:stCondLst>
                                            <p:cond delay="0"/>
                                          </p:stCondLst>
                                        </p:cTn>
                                        <p:tgtEl>
                                          <p:spTgt spid="18"/>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27" dur="500">
                                          <p:stCondLst>
                                            <p:cond delay="0"/>
                                          </p:stCondLst>
                                        </p:cTn>
                                        <p:tgtEl>
                                          <p:spTgt spid="18"/>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28" dur="500">
                                          <p:stCondLst>
                                            <p:cond delay="0"/>
                                          </p:stCondLst>
                                        </p:cTn>
                                        <p:tgtEl>
                                          <p:spTgt spid="18"/>
                                        </p:tgtEl>
                                        <p:attrNameLst>
                                          <p:attrName>style.opacity</p:attrName>
                                        </p:attrNameLst>
                                      </p:cBhvr>
                                      <p:tavLst>
                                        <p:tav tm="0">
                                          <p:val>
                                            <p:fltVal val="0"/>
                                          </p:val>
                                        </p:tav>
                                        <p:tav tm="100000">
                                          <p:val>
                                            <p:fltVal val="1"/>
                                          </p:val>
                                        </p:tav>
                                      </p:tavLst>
                                    </p:anim>
                                  </p:childTnLst>
                                </p:cTn>
                              </p:par>
                              <p:par>
                                <p:cTn id="29" presetID="0"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 calcmode="lin" valueType="num">
                                      <p:cBhvr>
                                        <p:cTn id="31" dur="500">
                                          <p:stCondLst>
                                            <p:cond delay="0"/>
                                          </p:stCondLst>
                                        </p:cTn>
                                        <p:tgtEl>
                                          <p:spTgt spid="34"/>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32" dur="500">
                                          <p:stCondLst>
                                            <p:cond delay="0"/>
                                          </p:stCondLst>
                                        </p:cTn>
                                        <p:tgtEl>
                                          <p:spTgt spid="34"/>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33" dur="500">
                                          <p:stCondLst>
                                            <p:cond delay="0"/>
                                          </p:stCondLst>
                                        </p:cTn>
                                        <p:tgtEl>
                                          <p:spTgt spid="34"/>
                                        </p:tgtEl>
                                        <p:attrNameLst>
                                          <p:attrName>style.opacity</p:attrName>
                                        </p:attrNameLst>
                                      </p:cBhvr>
                                      <p:tavLst>
                                        <p:tav tm="0">
                                          <p:val>
                                            <p:fltVal val="0"/>
                                          </p:val>
                                        </p:tav>
                                        <p:tav tm="100000">
                                          <p:val>
                                            <p:fltVal val="1"/>
                                          </p:val>
                                        </p:tav>
                                      </p:tavLst>
                                    </p:anim>
                                  </p:childTnLst>
                                </p:cTn>
                              </p:par>
                              <p:par>
                                <p:cTn id="34" presetID="0" presetClass="entr" presetSubtype="0" fill="hold" nodeType="with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p:cTn id="36" dur="500">
                                          <p:stCondLst>
                                            <p:cond delay="0"/>
                                          </p:stCondLst>
                                        </p:cTn>
                                        <p:tgtEl>
                                          <p:spTgt spid="20"/>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37" dur="500">
                                          <p:stCondLst>
                                            <p:cond delay="0"/>
                                          </p:stCondLst>
                                        </p:cTn>
                                        <p:tgtEl>
                                          <p:spTgt spid="20"/>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38" dur="500">
                                          <p:stCondLst>
                                            <p:cond delay="0"/>
                                          </p:stCondLst>
                                        </p:cTn>
                                        <p:tgtEl>
                                          <p:spTgt spid="20"/>
                                        </p:tgtEl>
                                        <p:attrNameLst>
                                          <p:attrName>style.opacity</p:attrName>
                                        </p:attrNameLst>
                                      </p:cBhvr>
                                      <p:tavLst>
                                        <p:tav tm="0">
                                          <p:val>
                                            <p:fltVal val="0"/>
                                          </p:val>
                                        </p:tav>
                                        <p:tav tm="100000">
                                          <p:val>
                                            <p:fltVal val="1"/>
                                          </p:val>
                                        </p:tav>
                                      </p:tavLst>
                                    </p:anim>
                                  </p:childTnLst>
                                </p:cTn>
                              </p:par>
                              <p:par>
                                <p:cTn id="39" presetID="0" presetClass="entr" presetSubtype="0" fill="hold" grpId="0" nodeType="withEffect">
                                  <p:stCondLst>
                                    <p:cond delay="0"/>
                                  </p:stCondLst>
                                  <p:childTnLst>
                                    <p:set>
                                      <p:cBhvr>
                                        <p:cTn id="40" dur="1" fill="hold">
                                          <p:stCondLst>
                                            <p:cond delay="0"/>
                                          </p:stCondLst>
                                        </p:cTn>
                                        <p:tgtEl>
                                          <p:spTgt spid="31"/>
                                        </p:tgtEl>
                                        <p:attrNameLst>
                                          <p:attrName>style.visibility</p:attrName>
                                        </p:attrNameLst>
                                      </p:cBhvr>
                                      <p:to>
                                        <p:strVal val="visible"/>
                                      </p:to>
                                    </p:set>
                                    <p:anim calcmode="lin" valueType="num">
                                      <p:cBhvr>
                                        <p:cTn id="41" dur="500">
                                          <p:stCondLst>
                                            <p:cond delay="0"/>
                                          </p:stCondLst>
                                        </p:cTn>
                                        <p:tgtEl>
                                          <p:spTgt spid="31"/>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42" dur="500">
                                          <p:stCondLst>
                                            <p:cond delay="0"/>
                                          </p:stCondLst>
                                        </p:cTn>
                                        <p:tgtEl>
                                          <p:spTgt spid="31"/>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43" dur="500">
                                          <p:stCondLst>
                                            <p:cond delay="0"/>
                                          </p:stCondLst>
                                        </p:cTn>
                                        <p:tgtEl>
                                          <p:spTgt spid="31"/>
                                        </p:tgtEl>
                                        <p:attrNameLst>
                                          <p:attrName>style.opacity</p:attrName>
                                        </p:attrNameLst>
                                      </p:cBhvr>
                                      <p:tavLst>
                                        <p:tav tm="0">
                                          <p:val>
                                            <p:fltVal val="0"/>
                                          </p:val>
                                        </p:tav>
                                        <p:tav tm="100000">
                                          <p:val>
                                            <p:fltVal val="1"/>
                                          </p:val>
                                        </p:tav>
                                      </p:tavLst>
                                    </p:anim>
                                  </p:childTnLst>
                                </p:cTn>
                              </p:par>
                              <p:par>
                                <p:cTn id="44" presetID="0" presetClass="entr" presetSubtype="0" fill="hold" grpId="0" nodeType="withEffect">
                                  <p:stCondLst>
                                    <p:cond delay="0"/>
                                  </p:stCondLst>
                                  <p:childTnLst>
                                    <p:set>
                                      <p:cBhvr>
                                        <p:cTn id="45" dur="1" fill="hold">
                                          <p:stCondLst>
                                            <p:cond delay="0"/>
                                          </p:stCondLst>
                                        </p:cTn>
                                        <p:tgtEl>
                                          <p:spTgt spid="32"/>
                                        </p:tgtEl>
                                        <p:attrNameLst>
                                          <p:attrName>style.visibility</p:attrName>
                                        </p:attrNameLst>
                                      </p:cBhvr>
                                      <p:to>
                                        <p:strVal val="visible"/>
                                      </p:to>
                                    </p:set>
                                    <p:anim calcmode="lin" valueType="num">
                                      <p:cBhvr>
                                        <p:cTn id="46" dur="500">
                                          <p:stCondLst>
                                            <p:cond delay="0"/>
                                          </p:stCondLst>
                                        </p:cTn>
                                        <p:tgtEl>
                                          <p:spTgt spid="32"/>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47" dur="500">
                                          <p:stCondLst>
                                            <p:cond delay="0"/>
                                          </p:stCondLst>
                                        </p:cTn>
                                        <p:tgtEl>
                                          <p:spTgt spid="32"/>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48" dur="500">
                                          <p:stCondLst>
                                            <p:cond delay="0"/>
                                          </p:stCondLst>
                                        </p:cTn>
                                        <p:tgtEl>
                                          <p:spTgt spid="32"/>
                                        </p:tgtEl>
                                        <p:attrNameLst>
                                          <p:attrName>style.opacity</p:attrName>
                                        </p:attrNameLst>
                                      </p:cBhvr>
                                      <p:tavLst>
                                        <p:tav tm="0">
                                          <p:val>
                                            <p:fltVal val="0"/>
                                          </p:val>
                                        </p:tav>
                                        <p:tav tm="100000">
                                          <p:val>
                                            <p:fltVal val="1"/>
                                          </p:val>
                                        </p:tav>
                                      </p:tavLst>
                                    </p:anim>
                                  </p:childTnLst>
                                </p:cTn>
                              </p:par>
                              <p:par>
                                <p:cTn id="49" presetID="0" presetClass="entr" presetSubtype="0" fill="hold" grpId="0" nodeType="withEffect">
                                  <p:stCondLst>
                                    <p:cond delay="0"/>
                                  </p:stCondLst>
                                  <p:childTnLst>
                                    <p:set>
                                      <p:cBhvr>
                                        <p:cTn id="50" dur="1" fill="hold">
                                          <p:stCondLst>
                                            <p:cond delay="0"/>
                                          </p:stCondLst>
                                        </p:cTn>
                                        <p:tgtEl>
                                          <p:spTgt spid="33"/>
                                        </p:tgtEl>
                                        <p:attrNameLst>
                                          <p:attrName>style.visibility</p:attrName>
                                        </p:attrNameLst>
                                      </p:cBhvr>
                                      <p:to>
                                        <p:strVal val="visible"/>
                                      </p:to>
                                    </p:set>
                                    <p:anim calcmode="lin" valueType="num">
                                      <p:cBhvr>
                                        <p:cTn id="51" dur="500">
                                          <p:stCondLst>
                                            <p:cond delay="0"/>
                                          </p:stCondLst>
                                        </p:cTn>
                                        <p:tgtEl>
                                          <p:spTgt spid="33"/>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52" dur="500">
                                          <p:stCondLst>
                                            <p:cond delay="0"/>
                                          </p:stCondLst>
                                        </p:cTn>
                                        <p:tgtEl>
                                          <p:spTgt spid="33"/>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53" dur="500">
                                          <p:stCondLst>
                                            <p:cond delay="0"/>
                                          </p:stCondLst>
                                        </p:cTn>
                                        <p:tgtEl>
                                          <p:spTgt spid="33"/>
                                        </p:tgtEl>
                                        <p:attrNameLst>
                                          <p:attrName>style.opacity</p:attrName>
                                        </p:attrNameLst>
                                      </p:cBhvr>
                                      <p:tavLst>
                                        <p:tav tm="0">
                                          <p:val>
                                            <p:fltVal val="0"/>
                                          </p:val>
                                        </p:tav>
                                        <p:tav tm="100000">
                                          <p:val>
                                            <p:fltVal val="1"/>
                                          </p:val>
                                        </p:tav>
                                      </p:tavLst>
                                    </p:anim>
                                  </p:childTnLst>
                                </p:cTn>
                              </p:par>
                              <p:par>
                                <p:cTn id="54" presetID="0" presetClass="entr" presetSubtype="0" fill="hold" grpId="0" nodeType="withEffect">
                                  <p:stCondLst>
                                    <p:cond delay="0"/>
                                  </p:stCondLst>
                                  <p:childTnLst>
                                    <p:set>
                                      <p:cBhvr>
                                        <p:cTn id="55" dur="1" fill="hold">
                                          <p:stCondLst>
                                            <p:cond delay="0"/>
                                          </p:stCondLst>
                                        </p:cTn>
                                        <p:tgtEl>
                                          <p:spTgt spid="35"/>
                                        </p:tgtEl>
                                        <p:attrNameLst>
                                          <p:attrName>style.visibility</p:attrName>
                                        </p:attrNameLst>
                                      </p:cBhvr>
                                      <p:to>
                                        <p:strVal val="visible"/>
                                      </p:to>
                                    </p:set>
                                    <p:anim calcmode="lin" valueType="num">
                                      <p:cBhvr>
                                        <p:cTn id="56" dur="500">
                                          <p:stCondLst>
                                            <p:cond delay="0"/>
                                          </p:stCondLst>
                                        </p:cTn>
                                        <p:tgtEl>
                                          <p:spTgt spid="35"/>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57" dur="500">
                                          <p:stCondLst>
                                            <p:cond delay="0"/>
                                          </p:stCondLst>
                                        </p:cTn>
                                        <p:tgtEl>
                                          <p:spTgt spid="35"/>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58" dur="500">
                                          <p:stCondLst>
                                            <p:cond delay="0"/>
                                          </p:stCondLst>
                                        </p:cTn>
                                        <p:tgtEl>
                                          <p:spTgt spid="35"/>
                                        </p:tgtEl>
                                        <p:attrNameLst>
                                          <p:attrName>style.opacity</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P spid="17" grpId="0" bldLvl="0" animBg="1"/>
      <p:bldP spid="18" grpId="0" bldLvl="0" animBg="1"/>
      <p:bldP spid="34" grpId="0" bldLvl="0" animBg="1"/>
      <p:bldP spid="31" grpId="0" animBg="1"/>
      <p:bldP spid="32" grpId="0" animBg="1"/>
      <p:bldP spid="33" grpId="0" animBg="1"/>
      <p:bldP spid="3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7" name="任意形状 23"/>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gradFill>
            <a:gsLst>
              <a:gs pos="4000">
                <a:srgbClr val="7030A0"/>
              </a:gs>
              <a:gs pos="100000">
                <a:schemeClr val="accent1">
                  <a:lumMod val="7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29" name="矩形"/>
          <p:cNvSpPr/>
          <p:nvPr>
            <p:custDataLst>
              <p:tags r:id="rId1"/>
            </p:custDataLst>
          </p:nvPr>
        </p:nvSpPr>
        <p:spPr>
          <a:xfrm>
            <a:off x="0" y="3437467"/>
            <a:ext cx="5287433" cy="3420533"/>
          </a:xfrm>
          <a:custGeom>
            <a:avLst/>
            <a:gdLst/>
            <a:ahLst/>
            <a:cxnLst/>
            <a:rect l="l" t="t" r="r" b="b"/>
            <a:pathLst>
              <a:path w="4551218" h="3616036" extrusionOk="0">
                <a:moveTo>
                  <a:pt x="0" y="0"/>
                </a:moveTo>
                <a:lnTo>
                  <a:pt x="4551218" y="0"/>
                </a:lnTo>
                <a:lnTo>
                  <a:pt x="4551218" y="3616036"/>
                </a:lnTo>
                <a:lnTo>
                  <a:pt x="0" y="3616036"/>
                </a:lnTo>
                <a:close/>
              </a:path>
            </a:pathLst>
          </a:custGeom>
          <a:gradFill>
            <a:gsLst>
              <a:gs pos="0">
                <a:srgbClr val="7030A0"/>
              </a:gs>
              <a:gs pos="34000">
                <a:schemeClr val="accent1">
                  <a:alpha val="27000"/>
                </a:schemeClr>
              </a:gs>
              <a:gs pos="100000">
                <a:schemeClr val="accent1"/>
              </a:gs>
            </a:gsLst>
            <a:path path="circle">
              <a:fillToRect l="100000" t="100000"/>
            </a:path>
            <a:tileRect r="-100000" b="-100000"/>
          </a:gradFill>
          <a:ln>
            <a:noFill/>
          </a:ln>
        </p:spPr>
        <p:txBody>
          <a:bodyPr spcFirstLastPara="1" wrap="square" lIns="121900" tIns="60933" rIns="121900" bIns="60933" anchor="ctr" anchorCtr="0">
            <a:noAutofit/>
          </a:bodyPr>
          <a:lstStyle/>
          <a:p>
            <a:pPr lvl="0" algn="ctr">
              <a:spcBef>
                <a:spcPts val="0"/>
              </a:spcBef>
              <a:spcAft>
                <a:spcPts val="0"/>
              </a:spcAft>
              <a:buClrTx/>
              <a:buSzTx/>
              <a:buFontTx/>
            </a:pPr>
            <a:endParaRPr sz="24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 name="Text1"/>
          <p:cNvSpPr txBox="1"/>
          <p:nvPr>
            <p:custDataLst>
              <p:tags r:id="rId2"/>
            </p:custDataLst>
          </p:nvPr>
        </p:nvSpPr>
        <p:spPr>
          <a:xfrm>
            <a:off x="5854929" y="1644059"/>
            <a:ext cx="4942611" cy="471897"/>
          </a:xfrm>
          <a:prstGeom prst="rect">
            <a:avLst/>
          </a:prstGeom>
          <a:noFill/>
          <a:ln>
            <a:noFill/>
          </a:ln>
        </p:spPr>
        <p:txBody>
          <a:bodyPr spcFirstLastPara="1" wrap="square" lIns="60950" tIns="30466" rIns="60950" bIns="30466" anchor="t" anchorCtr="0"/>
          <a:lstStyle/>
          <a:p>
            <a:pPr indent="0" defTabSz="228600">
              <a:buClrTx/>
              <a:defRPr/>
            </a:pPr>
            <a:r>
              <a:rPr lang="zh-CN" altLang="en-US" sz="2000" b="1" kern="1200" dirty="0">
                <a:solidFill>
                  <a:srgbClr val="7030A0"/>
                </a:solidFill>
                <a:latin typeface="思源黑体 CN" panose="020B0500000000000000" pitchFamily="34" charset="-122"/>
                <a:ea typeface="思源黑体 CN" panose="020B0500000000000000" pitchFamily="34" charset="-122"/>
                <a:sym typeface="思源黑体 CN" panose="020B0500000000000000" pitchFamily="34" charset="-122"/>
              </a:rPr>
              <a:t>图神经网络算法图分类任务应用领域分析</a:t>
            </a:r>
            <a:endParaRPr lang="zh-CN" altLang="en-US" sz="2000" b="1" kern="1200" dirty="0">
              <a:solidFill>
                <a:srgbClr val="7030A0"/>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3" name="Text2"/>
          <p:cNvSpPr txBox="1"/>
          <p:nvPr>
            <p:custDataLst>
              <p:tags r:id="rId3"/>
            </p:custDataLst>
          </p:nvPr>
        </p:nvSpPr>
        <p:spPr>
          <a:xfrm>
            <a:off x="5854700" y="2247265"/>
            <a:ext cx="5158740" cy="4782185"/>
          </a:xfrm>
          <a:prstGeom prst="rect">
            <a:avLst/>
          </a:prstGeom>
          <a:noFill/>
          <a:ln>
            <a:noFill/>
          </a:ln>
        </p:spPr>
        <p:txBody>
          <a:bodyPr spcFirstLastPara="1" wrap="square" lIns="60950" tIns="30466" rIns="60950" bIns="30466" anchor="t" anchorCtr="0">
            <a:normAutofit lnSpcReduction="10000"/>
          </a:bodyPr>
          <a:lstStyle/>
          <a:p>
            <a:pPr lvl="0" indent="0" fontAlgn="t">
              <a:lnSpc>
                <a:spcPct val="130000"/>
              </a:lnSpc>
              <a:spcBef>
                <a:spcPts val="250"/>
              </a:spcBef>
              <a:spcAft>
                <a:spcPts val="250"/>
              </a:spcAft>
              <a:buNone/>
              <a:defRPr/>
            </a:pPr>
            <a:r>
              <a:rPr lang="en-US" sz="1600"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1.图神经网络在图像分类任务中的应用</a:t>
            </a:r>
            <a:endParaRPr lang="en-US" sz="1335" kern="0" dirty="0">
              <a:latin typeface="思源黑体 CN" panose="020B0500000000000000" pitchFamily="34" charset="-122"/>
              <a:ea typeface="思源黑体 CN" panose="020B0500000000000000" pitchFamily="34" charset="-122"/>
              <a:sym typeface="思源黑体 CN" panose="020B0500000000000000" pitchFamily="34" charset="-122"/>
            </a:endParaRPr>
          </a:p>
          <a:p>
            <a:pPr lvl="0" indent="0" fontAlgn="t">
              <a:lnSpc>
                <a:spcPct val="130000"/>
              </a:lnSpc>
              <a:spcBef>
                <a:spcPts val="250"/>
              </a:spcBef>
              <a:spcAft>
                <a:spcPts val="250"/>
              </a:spcAft>
              <a:buNone/>
              <a:defRPr/>
            </a:pPr>
            <a:r>
              <a:rPr lang="en-US" sz="800" kern="0" dirty="0">
                <a:latin typeface="思源黑体 CN" panose="020B0500000000000000" pitchFamily="34" charset="-122"/>
                <a:ea typeface="思源黑体 CN" panose="020B0500000000000000" pitchFamily="34" charset="-122"/>
                <a:sym typeface="思源黑体 CN" panose="020B0500000000000000" pitchFamily="34" charset="-122"/>
              </a:rPr>
              <a:t>
</a:t>
            </a:r>
            <a:r>
              <a:rPr lang="en-US" sz="1500" kern="0" dirty="0">
                <a:latin typeface="思源黑体 CN" panose="020B0500000000000000" pitchFamily="34" charset="-122"/>
                <a:ea typeface="思源黑体 CN" panose="020B0500000000000000" pitchFamily="34" charset="-122"/>
                <a:sym typeface="思源黑体 CN" panose="020B0500000000000000" pitchFamily="34" charset="-122"/>
              </a:rPr>
              <a:t>图神经网络在图像分类任务中的应用广泛。通过将图像表示为图结构，并利用图神经网络对图像的局部和全局特征进行提取和处理，可以实现对复杂场景和多目标图像的准确分类。例如，基于图神经网络的图像分析系统可以应用于自动驾驶车辆中的物体检测和识别，或者用于医学图像中的疾病检测和分类等</a:t>
            </a:r>
            <a:r>
              <a:rPr lang="zh-CN" altLang="en-US" sz="1500" kern="0" dirty="0">
                <a:latin typeface="思源黑体 CN" panose="020B0500000000000000" pitchFamily="34" charset="-122"/>
                <a:ea typeface="思源黑体 CN" panose="020B0500000000000000" pitchFamily="34" charset="-122"/>
                <a:sym typeface="思源黑体 CN" panose="020B0500000000000000" pitchFamily="34" charset="-122"/>
              </a:rPr>
              <a:t>。</a:t>
            </a:r>
            <a:r>
              <a:rPr lang="en-US" sz="1500" kern="0" dirty="0">
                <a:latin typeface="思源黑体 CN" panose="020B0500000000000000" pitchFamily="34" charset="-122"/>
                <a:ea typeface="思源黑体 CN" panose="020B0500000000000000" pitchFamily="34" charset="-122"/>
                <a:sym typeface="思源黑体 CN" panose="020B0500000000000000" pitchFamily="34" charset="-122"/>
              </a:rPr>
              <a:t>
</a:t>
            </a:r>
            <a:r>
              <a:rPr lang="en-US" sz="1600"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2.图神经网络在社交网络分析中的应用</a:t>
            </a:r>
            <a:endParaRPr lang="en-US" sz="1335" kern="0" dirty="0">
              <a:latin typeface="思源黑体 CN" panose="020B0500000000000000" pitchFamily="34" charset="-122"/>
              <a:ea typeface="思源黑体 CN" panose="020B0500000000000000" pitchFamily="34" charset="-122"/>
              <a:sym typeface="思源黑体 CN" panose="020B0500000000000000" pitchFamily="34" charset="-122"/>
            </a:endParaRPr>
          </a:p>
          <a:p>
            <a:pPr lvl="0" indent="0" fontAlgn="t">
              <a:lnSpc>
                <a:spcPct val="130000"/>
              </a:lnSpc>
              <a:spcBef>
                <a:spcPts val="250"/>
              </a:spcBef>
              <a:spcAft>
                <a:spcPts val="250"/>
              </a:spcAft>
              <a:buNone/>
              <a:defRPr/>
            </a:pPr>
            <a:r>
              <a:rPr lang="en-US" sz="800" kern="0" dirty="0">
                <a:latin typeface="思源黑体 CN" panose="020B0500000000000000" pitchFamily="34" charset="-122"/>
                <a:ea typeface="思源黑体 CN" panose="020B0500000000000000" pitchFamily="34" charset="-122"/>
                <a:sym typeface="思源黑体 CN" panose="020B0500000000000000" pitchFamily="34" charset="-122"/>
              </a:rPr>
              <a:t>
</a:t>
            </a:r>
            <a:r>
              <a:rPr lang="en-US" sz="1500" kern="0" dirty="0">
                <a:latin typeface="思源黑体 CN" panose="020B0500000000000000" pitchFamily="34" charset="-122"/>
                <a:ea typeface="思源黑体 CN" panose="020B0500000000000000" pitchFamily="34" charset="-122"/>
                <a:sym typeface="思源黑体 CN" panose="020B0500000000000000" pitchFamily="34" charset="-122"/>
              </a:rPr>
              <a:t>图神经网络在社交网络分析领域中具有重要作用。社交网络通常可以表示为图结构，每个节点代表一个用户，每条边代表用户之间的社交关系。通过利用图神经网络进行社交网络的图分类任务，可以实现对社交网络中的社区发现、用户兴趣预测、信息传播分析等问题的解决。例如，利用图神经网络可以对社交网络中的影响力节点进行识别和预测，从而帮助企业进行社交媒体营销策略的制定</a:t>
            </a:r>
            <a:r>
              <a:rPr lang="zh-CN" altLang="en-US" sz="1500" kern="0" dirty="0">
                <a:latin typeface="思源黑体 CN" panose="020B0500000000000000" pitchFamily="34" charset="-122"/>
                <a:ea typeface="思源黑体 CN" panose="020B0500000000000000" pitchFamily="34" charset="-122"/>
                <a:sym typeface="思源黑体 CN" panose="020B0500000000000000" pitchFamily="34" charset="-122"/>
              </a:rPr>
              <a:t>。</a:t>
            </a:r>
            <a:endParaRPr lang="zh-CN" altLang="en-US" sz="1500" kern="0" dirty="0">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4" name="Shape1"/>
          <p:cNvSpPr/>
          <p:nvPr>
            <p:custDataLst>
              <p:tags r:id="rId4"/>
            </p:custDataLst>
          </p:nvPr>
        </p:nvSpPr>
        <p:spPr>
          <a:xfrm>
            <a:off x="868681" y="1056217"/>
            <a:ext cx="4515908" cy="4516967"/>
          </a:xfrm>
          <a:custGeom>
            <a:avLst/>
            <a:gdLst/>
            <a:ahLst/>
            <a:cxnLst/>
            <a:rect l="l" t="t" r="r" b="b"/>
            <a:pathLst>
              <a:path w="6773862" h="6775450" extrusionOk="0">
                <a:moveTo>
                  <a:pt x="3386930" y="0"/>
                </a:moveTo>
                <a:cubicBezTo>
                  <a:pt x="5257482" y="0"/>
                  <a:pt x="6773862" y="1516736"/>
                  <a:pt x="6773862" y="3387725"/>
                </a:cubicBezTo>
                <a:cubicBezTo>
                  <a:pt x="6773862" y="5258715"/>
                  <a:pt x="5257482" y="6775450"/>
                  <a:pt x="3386930" y="6775450"/>
                </a:cubicBezTo>
                <a:cubicBezTo>
                  <a:pt x="1516380" y="6775450"/>
                  <a:pt x="0" y="5258715"/>
                  <a:pt x="0" y="3387725"/>
                </a:cubicBezTo>
                <a:cubicBezTo>
                  <a:pt x="0" y="1516736"/>
                  <a:pt x="1516380" y="0"/>
                  <a:pt x="3386930" y="0"/>
                </a:cubicBezTo>
                <a:close/>
              </a:path>
            </a:pathLst>
          </a:custGeom>
          <a:blipFill rotWithShape="1">
            <a:blip r:embed="rId5"/>
            <a:stretch>
              <a:fillRect/>
            </a:stretch>
          </a:blipFill>
          <a:ln>
            <a:noFill/>
          </a:ln>
        </p:spPr>
        <p:txBody>
          <a:bodyPr spcFirstLastPara="1" wrap="square" lIns="60950" tIns="30466" rIns="60950" bIns="30466" anchor="ctr" anchorCtr="0">
            <a:noAutofit/>
          </a:bodyPr>
          <a:lstStyle/>
          <a:p>
            <a:pPr algn="ctr"/>
            <a:endParaRPr sz="1200">
              <a:solidFill>
                <a:schemeClr val="lt1"/>
              </a:solidFill>
              <a:latin typeface="Calibri" panose="020F0502020204030204"/>
              <a:ea typeface="Calibri" panose="020F0502020204030204"/>
              <a:cs typeface="Calibri" panose="020F0502020204030204"/>
              <a:sym typeface="Calibri" panose="020F0502020204030204"/>
            </a:endParaRPr>
          </a:p>
        </p:txBody>
      </p:sp>
      <p:cxnSp>
        <p:nvCxnSpPr>
          <p:cNvPr id="5" name="直接连接符 4"/>
          <p:cNvCxnSpPr/>
          <p:nvPr>
            <p:custDataLst>
              <p:tags r:id="rId6"/>
            </p:custDataLst>
          </p:nvPr>
        </p:nvCxnSpPr>
        <p:spPr>
          <a:xfrm>
            <a:off x="5889625" y="2705735"/>
            <a:ext cx="3505200" cy="635"/>
          </a:xfrm>
          <a:prstGeom prst="line">
            <a:avLst/>
          </a:prstGeom>
          <a:ln w="38100">
            <a:solidFill>
              <a:srgbClr val="7030A0"/>
            </a:solidFill>
          </a:ln>
        </p:spPr>
        <p:style>
          <a:lnRef idx="2">
            <a:schemeClr val="accent1"/>
          </a:lnRef>
          <a:fillRef idx="0">
            <a:srgbClr val="FFFFFF"/>
          </a:fillRef>
          <a:effectRef idx="0">
            <a:srgbClr val="FFFFFF"/>
          </a:effectRef>
          <a:fontRef idx="minor">
            <a:schemeClr val="tx1"/>
          </a:fontRef>
        </p:style>
      </p:cxnSp>
      <p:cxnSp>
        <p:nvCxnSpPr>
          <p:cNvPr id="6" name="直接连接符 5"/>
          <p:cNvCxnSpPr/>
          <p:nvPr>
            <p:custDataLst>
              <p:tags r:id="rId7"/>
            </p:custDataLst>
          </p:nvPr>
        </p:nvCxnSpPr>
        <p:spPr>
          <a:xfrm>
            <a:off x="5889625" y="4762500"/>
            <a:ext cx="3505200" cy="635"/>
          </a:xfrm>
          <a:prstGeom prst="line">
            <a:avLst/>
          </a:prstGeom>
          <a:ln w="38100">
            <a:solidFill>
              <a:srgbClr val="7030A0"/>
            </a:solidFill>
          </a:ln>
        </p:spPr>
        <p:style>
          <a:lnRef idx="2">
            <a:schemeClr val="accent1"/>
          </a:lnRef>
          <a:fillRef idx="0">
            <a:srgbClr val="FFFFFF"/>
          </a:fillRef>
          <a:effectRef idx="0">
            <a:srgbClr val="FFFFFF"/>
          </a:effectRef>
          <a:fontRef idx="minor">
            <a:schemeClr val="tx1"/>
          </a:fontRef>
        </p:style>
      </p:cxnSp>
    </p:spTree>
    <p:custDataLst>
      <p:tags r:id="rId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4/3*#ppt_w"/>
                                          </p:val>
                                        </p:tav>
                                        <p:tav tm="100000">
                                          <p:val>
                                            <p:strVal val="#ppt_w"/>
                                          </p:val>
                                        </p:tav>
                                      </p:tavLst>
                                    </p:anim>
                                    <p:anim calcmode="lin" valueType="num">
                                      <p:cBhvr>
                                        <p:cTn id="8" dur="500" fill="hold"/>
                                        <p:tgtEl>
                                          <p:spTgt spid="7"/>
                                        </p:tgtEl>
                                        <p:attrNameLst>
                                          <p:attrName>ppt_h</p:attrName>
                                        </p:attrNameLst>
                                      </p:cBhvr>
                                      <p:tavLst>
                                        <p:tav tm="0">
                                          <p:val>
                                            <p:strVal val="4/3*#ppt_h"/>
                                          </p:val>
                                        </p:tav>
                                        <p:tav tm="100000">
                                          <p:val>
                                            <p:strVal val="#ppt_h"/>
                                          </p:val>
                                        </p:tav>
                                      </p:tavLst>
                                    </p:anim>
                                  </p:childTnLst>
                                </p:cTn>
                              </p:par>
                              <p:par>
                                <p:cTn id="9" presetID="0"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p:cTn id="11" dur="500">
                                          <p:stCondLst>
                                            <p:cond delay="0"/>
                                          </p:stCondLst>
                                        </p:cTn>
                                        <p:tgtEl>
                                          <p:spTgt spid="29"/>
                                        </p:tgtEl>
                                        <p:attrNameLst>
                                          <p:attrName>ppt_x</p:attrName>
                                        </p:attrNameLst>
                                      </p:cBhvr>
                                      <p:tavLst>
                                        <p:tav tm="0" fmla="((floor(#ppt_x-0.5)+ceil(#ppt_x-0.5))*0.5+0.5)+(#ppt_x- ((floor(#ppt_x-0.5)+ceil(#ppt_x-0.5))*0.5+0.5))*$">
                                          <p:val>
                                            <p:fltVal val="0"/>
                                          </p:val>
                                        </p:tav>
                                        <p:tav tm="100000">
                                          <p:val>
                                            <p:fltVal val="1"/>
                                          </p:val>
                                        </p:tav>
                                      </p:tavLst>
                                    </p:anim>
                                    <p:anim calcmode="lin" valueType="num">
                                      <p:cBhvr>
                                        <p:cTn id="12" dur="500">
                                          <p:stCondLst>
                                            <p:cond delay="0"/>
                                          </p:stCondLst>
                                        </p:cTn>
                                        <p:tgtEl>
                                          <p:spTgt spid="29"/>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13" dur="500">
                                          <p:stCondLst>
                                            <p:cond delay="0"/>
                                          </p:stCondLst>
                                        </p:cTn>
                                        <p:tgtEl>
                                          <p:spTgt spid="29"/>
                                        </p:tgtEl>
                                        <p:attrNameLst>
                                          <p:attrName>style.opacity</p:attrName>
                                        </p:attrNameLst>
                                      </p:cBhvr>
                                      <p:tavLst>
                                        <p:tav tm="0">
                                          <p:val>
                                            <p:fltVal val="0"/>
                                          </p:val>
                                        </p:tav>
                                        <p:tav tm="100000">
                                          <p:val>
                                            <p:fltVal val="1"/>
                                          </p:val>
                                        </p:tav>
                                      </p:tavLst>
                                    </p:anim>
                                    <p:anim calcmode="lin" valueType="num">
                                      <p:cBhvr>
                                        <p:cTn id="14" dur="500">
                                          <p:stCondLst>
                                            <p:cond delay="0"/>
                                          </p:stCondLst>
                                        </p:cTn>
                                        <p:tgtEl>
                                          <p:spTgt spid="29"/>
                                        </p:tgtEl>
                                        <p:attrNameLst>
                                          <p:attrName>ppt_w</p:attrName>
                                        </p:attrNameLst>
                                      </p:cBhvr>
                                      <p:tavLst>
                                        <p:tav tm="0">
                                          <p:val>
                                            <p:strVal val="#ppt_w*2"/>
                                          </p:val>
                                        </p:tav>
                                        <p:tav tm="100000">
                                          <p:val>
                                            <p:strVal val="#ppt_w"/>
                                          </p:val>
                                        </p:tav>
                                      </p:tavLst>
                                    </p:anim>
                                    <p:anim calcmode="lin" valueType="num">
                                      <p:cBhvr>
                                        <p:cTn id="15" dur="500">
                                          <p:stCondLst>
                                            <p:cond delay="0"/>
                                          </p:stCondLst>
                                        </p:cTn>
                                        <p:tgtEl>
                                          <p:spTgt spid="29"/>
                                        </p:tgtEl>
                                        <p:attrNameLst>
                                          <p:attrName>ppt_h</p:attrName>
                                        </p:attrNameLst>
                                      </p:cBhvr>
                                      <p:tavLst>
                                        <p:tav tm="0">
                                          <p:val>
                                            <p:strVal val="#ppt_h*2"/>
                                          </p:val>
                                        </p:tav>
                                        <p:tav tm="100000">
                                          <p:val>
                                            <p:strVal val="#ppt_h"/>
                                          </p:val>
                                        </p:tav>
                                      </p:tavLst>
                                    </p:anim>
                                  </p:childTnLst>
                                </p:cTn>
                              </p:par>
                              <p:par>
                                <p:cTn id="16" presetID="0" presetClass="entr" presetSubtype="0"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500">
                                          <p:stCondLst>
                                            <p:cond delay="0"/>
                                          </p:stCondLst>
                                        </p:cTn>
                                        <p:tgtEl>
                                          <p:spTgt spid="3"/>
                                        </p:tgtEl>
                                        <p:attrNameLst>
                                          <p:attrName>ppt_x</p:attrName>
                                        </p:attrNameLst>
                                      </p:cBhvr>
                                      <p:tavLst>
                                        <p:tav tm="0" fmla="((floor(#ppt_x-0.5)+ceil(#ppt_x-0.5))*0.5+0.5)+(#ppt_x- ((floor(#ppt_x-0.5)+ceil(#ppt_x-0.5))*0.5+0.5))*$">
                                          <p:val>
                                            <p:fltVal val="0"/>
                                          </p:val>
                                        </p:tav>
                                        <p:tav tm="100000">
                                          <p:val>
                                            <p:fltVal val="1"/>
                                          </p:val>
                                        </p:tav>
                                      </p:tavLst>
                                    </p:anim>
                                    <p:anim calcmode="lin" valueType="num">
                                      <p:cBhvr>
                                        <p:cTn id="19" dur="500">
                                          <p:stCondLst>
                                            <p:cond delay="0"/>
                                          </p:stCondLst>
                                        </p:cTn>
                                        <p:tgtEl>
                                          <p:spTgt spid="3"/>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20" dur="500">
                                          <p:stCondLst>
                                            <p:cond delay="0"/>
                                          </p:stCondLst>
                                        </p:cTn>
                                        <p:tgtEl>
                                          <p:spTgt spid="3"/>
                                        </p:tgtEl>
                                        <p:attrNameLst>
                                          <p:attrName>style.opacity</p:attrName>
                                        </p:attrNameLst>
                                      </p:cBhvr>
                                      <p:tavLst>
                                        <p:tav tm="0">
                                          <p:val>
                                            <p:fltVal val="0"/>
                                          </p:val>
                                        </p:tav>
                                        <p:tav tm="100000">
                                          <p:val>
                                            <p:fltVal val="1"/>
                                          </p:val>
                                        </p:tav>
                                      </p:tavLst>
                                    </p:anim>
                                    <p:anim calcmode="lin" valueType="num">
                                      <p:cBhvr>
                                        <p:cTn id="21" dur="500">
                                          <p:stCondLst>
                                            <p:cond delay="0"/>
                                          </p:stCondLst>
                                        </p:cTn>
                                        <p:tgtEl>
                                          <p:spTgt spid="3"/>
                                        </p:tgtEl>
                                        <p:attrNameLst>
                                          <p:attrName>ppt_w</p:attrName>
                                        </p:attrNameLst>
                                      </p:cBhvr>
                                      <p:tavLst>
                                        <p:tav tm="0">
                                          <p:val>
                                            <p:strVal val="#ppt_w*2"/>
                                          </p:val>
                                        </p:tav>
                                        <p:tav tm="100000">
                                          <p:val>
                                            <p:strVal val="#ppt_w"/>
                                          </p:val>
                                        </p:tav>
                                      </p:tavLst>
                                    </p:anim>
                                    <p:anim calcmode="lin" valueType="num">
                                      <p:cBhvr>
                                        <p:cTn id="22" dur="500">
                                          <p:stCondLst>
                                            <p:cond delay="0"/>
                                          </p:stCondLst>
                                        </p:cTn>
                                        <p:tgtEl>
                                          <p:spTgt spid="3"/>
                                        </p:tgtEl>
                                        <p:attrNameLst>
                                          <p:attrName>ppt_h</p:attrName>
                                        </p:attrNameLst>
                                      </p:cBhvr>
                                      <p:tavLst>
                                        <p:tav tm="0">
                                          <p:val>
                                            <p:strVal val="#ppt_h*2"/>
                                          </p:val>
                                        </p:tav>
                                        <p:tav tm="100000">
                                          <p:val>
                                            <p:strVal val="#ppt_h"/>
                                          </p:val>
                                        </p:tav>
                                      </p:tavLst>
                                    </p:anim>
                                  </p:childTnLst>
                                </p:cTn>
                              </p:par>
                              <p:par>
                                <p:cTn id="23" presetID="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p:stCondLst>
                                            <p:cond delay="0"/>
                                          </p:stCondLst>
                                        </p:cTn>
                                        <p:tgtEl>
                                          <p:spTgt spid="4"/>
                                        </p:tgtEl>
                                        <p:attrNameLst>
                                          <p:attrName>ppt_x</p:attrName>
                                        </p:attrNameLst>
                                      </p:cBhvr>
                                      <p:tavLst>
                                        <p:tav tm="0" fmla="((floor(#ppt_x-0.5)+ceil(#ppt_x-0.5))*0.5+0.5)+(#ppt_x- ((floor(#ppt_x-0.5)+ceil(#ppt_x-0.5))*0.5+0.5))*$">
                                          <p:val>
                                            <p:fltVal val="0"/>
                                          </p:val>
                                        </p:tav>
                                        <p:tav tm="100000">
                                          <p:val>
                                            <p:fltVal val="1"/>
                                          </p:val>
                                        </p:tav>
                                      </p:tavLst>
                                    </p:anim>
                                    <p:anim calcmode="lin" valueType="num">
                                      <p:cBhvr>
                                        <p:cTn id="26" dur="500">
                                          <p:stCondLst>
                                            <p:cond delay="0"/>
                                          </p:stCondLst>
                                        </p:cTn>
                                        <p:tgtEl>
                                          <p:spTgt spid="4"/>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27" dur="500">
                                          <p:stCondLst>
                                            <p:cond delay="0"/>
                                          </p:stCondLst>
                                        </p:cTn>
                                        <p:tgtEl>
                                          <p:spTgt spid="4"/>
                                        </p:tgtEl>
                                        <p:attrNameLst>
                                          <p:attrName>style.opacity</p:attrName>
                                        </p:attrNameLst>
                                      </p:cBhvr>
                                      <p:tavLst>
                                        <p:tav tm="0">
                                          <p:val>
                                            <p:fltVal val="0"/>
                                          </p:val>
                                        </p:tav>
                                        <p:tav tm="100000">
                                          <p:val>
                                            <p:fltVal val="1"/>
                                          </p:val>
                                        </p:tav>
                                      </p:tavLst>
                                    </p:anim>
                                    <p:anim calcmode="lin" valueType="num">
                                      <p:cBhvr>
                                        <p:cTn id="28" dur="500">
                                          <p:stCondLst>
                                            <p:cond delay="0"/>
                                          </p:stCondLst>
                                        </p:cTn>
                                        <p:tgtEl>
                                          <p:spTgt spid="4"/>
                                        </p:tgtEl>
                                        <p:attrNameLst>
                                          <p:attrName>ppt_w</p:attrName>
                                        </p:attrNameLst>
                                      </p:cBhvr>
                                      <p:tavLst>
                                        <p:tav tm="0">
                                          <p:val>
                                            <p:strVal val="#ppt_w*2"/>
                                          </p:val>
                                        </p:tav>
                                        <p:tav tm="100000">
                                          <p:val>
                                            <p:strVal val="#ppt_w"/>
                                          </p:val>
                                        </p:tav>
                                      </p:tavLst>
                                    </p:anim>
                                    <p:anim calcmode="lin" valueType="num">
                                      <p:cBhvr>
                                        <p:cTn id="29" dur="500">
                                          <p:stCondLst>
                                            <p:cond delay="0"/>
                                          </p:stCondLst>
                                        </p:cTn>
                                        <p:tgtEl>
                                          <p:spTgt spid="4"/>
                                        </p:tgtEl>
                                        <p:attrNameLst>
                                          <p:attrName>ppt_h</p:attrName>
                                        </p:attrNameLst>
                                      </p:cBhvr>
                                      <p:tavLst>
                                        <p:tav tm="0">
                                          <p:val>
                                            <p:strVal val="#ppt_h*2"/>
                                          </p:val>
                                        </p:tav>
                                        <p:tav tm="100000">
                                          <p:val>
                                            <p:strVal val="#ppt_h"/>
                                          </p:val>
                                        </p:tav>
                                      </p:tavLst>
                                    </p:anim>
                                  </p:childTnLst>
                                </p:cTn>
                              </p:par>
                              <p:par>
                                <p:cTn id="30" presetID="0" presetClass="entr" presetSubtype="0" fill="hold" nodeType="withEffect">
                                  <p:stCondLst>
                                    <p:cond delay="99"/>
                                  </p:stCondLst>
                                  <p:childTnLst>
                                    <p:set>
                                      <p:cBhvr>
                                        <p:cTn id="31" dur="200" fill="hold">
                                          <p:stCondLst>
                                            <p:cond delay="0"/>
                                          </p:stCondLst>
                                        </p:cTn>
                                        <p:tgtEl>
                                          <p:spTgt spid="5"/>
                                        </p:tgtEl>
                                        <p:attrNameLst>
                                          <p:attrName>style.visibility</p:attrName>
                                        </p:attrNameLst>
                                      </p:cBhvr>
                                      <p:to>
                                        <p:strVal val="visible"/>
                                      </p:to>
                                    </p:set>
                                    <p:animMotion path="M -1.14375 -0.0003565753 L 0 0 E">
                                      <p:cBhvr>
                                        <p:cTn id="32" dur="200"/>
                                        <p:tgtEl>
                                          <p:spTgt spid="5"/>
                                        </p:tgtEl>
                                      </p:cBhvr>
                                    </p:animMotion>
                                  </p:childTnLst>
                                </p:cTn>
                              </p:par>
                              <p:par>
                                <p:cTn id="33" presetID="0" presetClass="entr" presetSubtype="0" fill="hold" nodeType="withEffect">
                                  <p:stCondLst>
                                    <p:cond delay="35"/>
                                  </p:stCondLst>
                                  <p:childTnLst>
                                    <p:set>
                                      <p:cBhvr>
                                        <p:cTn id="34" dur="200" fill="hold">
                                          <p:stCondLst>
                                            <p:cond delay="0"/>
                                          </p:stCondLst>
                                        </p:cTn>
                                        <p:tgtEl>
                                          <p:spTgt spid="6"/>
                                        </p:tgtEl>
                                        <p:attrNameLst>
                                          <p:attrName>style.visibility</p:attrName>
                                        </p:attrNameLst>
                                      </p:cBhvr>
                                      <p:to>
                                        <p:strVal val="visible"/>
                                      </p:to>
                                    </p:set>
                                    <p:animMotion path="M -1.14375 -0.000356547 L 0 0 E">
                                      <p:cBhvr>
                                        <p:cTn id="35" dur="200"/>
                                        <p:tgtEl>
                                          <p:spTgt spid="6"/>
                                        </p:tgtEl>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29" grpId="0" bldLvl="0" animBg="1"/>
      <p:bldP spid="3" grpId="0"/>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1"/>
          <p:cNvSpPr/>
          <p:nvPr/>
        </p:nvSpPr>
        <p:spPr>
          <a:xfrm>
            <a:off x="0" y="0"/>
            <a:ext cx="12192000" cy="6858000"/>
          </a:xfrm>
          <a:prstGeom prst="rect">
            <a:avLst/>
          </a:prstGeom>
          <a:solidFill>
            <a:srgbClr val="7030A0">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 name="Oval 2"/>
          <p:cNvSpPr/>
          <p:nvPr>
            <p:custDataLst>
              <p:tags r:id="rId1"/>
            </p:custDataLst>
          </p:nvPr>
        </p:nvSpPr>
        <p:spPr>
          <a:xfrm rot="20730474">
            <a:off x="-3592187" y="1835699"/>
            <a:ext cx="7556887" cy="7556885"/>
          </a:xfrm>
          <a:prstGeom prst="ellipse">
            <a:avLst/>
          </a:prstGeom>
          <a:solidFill>
            <a:schemeClr val="accent4">
              <a:lumMod val="90000"/>
              <a:alpha val="10000"/>
            </a:schemeClr>
          </a:solidFill>
          <a:ln>
            <a:noFill/>
          </a:ln>
          <a:effectLst>
            <a:outerShdw blurRad="1270000" dist="876300" dir="2220000" sx="90000" sy="90000" algn="t" rotWithShape="0">
              <a:schemeClr val="dk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GB" dirty="0">
              <a:solidFill>
                <a:schemeClr val="tx2"/>
              </a:solidFill>
              <a:latin typeface="微软雅黑" panose="020B0503020204020204" charset="-122"/>
              <a:ea typeface="微软雅黑" panose="020B0503020204020204" charset="-122"/>
            </a:endParaRPr>
          </a:p>
        </p:txBody>
      </p:sp>
      <p:sp>
        <p:nvSpPr>
          <p:cNvPr id="4" name="Oval 3"/>
          <p:cNvSpPr/>
          <p:nvPr>
            <p:custDataLst>
              <p:tags r:id="rId2"/>
            </p:custDataLst>
          </p:nvPr>
        </p:nvSpPr>
        <p:spPr>
          <a:xfrm rot="20730474">
            <a:off x="-2838967" y="2588919"/>
            <a:ext cx="6050446" cy="6050444"/>
          </a:xfrm>
          <a:prstGeom prst="ellipse">
            <a:avLst/>
          </a:prstGeom>
          <a:solidFill>
            <a:schemeClr val="accent2">
              <a:lumMod val="20000"/>
              <a:lumOff val="80000"/>
              <a:alpha val="15000"/>
            </a:schemeClr>
          </a:solidFill>
          <a:ln>
            <a:noFill/>
          </a:ln>
          <a:effectLst>
            <a:outerShdw blurRad="1270000" dist="876300" dir="2220000" sx="90000" sy="90000" algn="t" rotWithShape="0">
              <a:schemeClr val="dk1">
                <a:alpha val="1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GB" dirty="0">
              <a:solidFill>
                <a:schemeClr val="tx2"/>
              </a:solidFill>
              <a:latin typeface="微软雅黑" panose="020B0503020204020204" charset="-122"/>
              <a:ea typeface="微软雅黑" panose="020B0503020204020204" charset="-122"/>
            </a:endParaRPr>
          </a:p>
        </p:txBody>
      </p:sp>
      <p:sp>
        <p:nvSpPr>
          <p:cNvPr id="5" name="Oval 4"/>
          <p:cNvSpPr/>
          <p:nvPr>
            <p:custDataLst>
              <p:tags r:id="rId3"/>
            </p:custDataLst>
          </p:nvPr>
        </p:nvSpPr>
        <p:spPr>
          <a:xfrm rot="20730474">
            <a:off x="-2353794" y="3074092"/>
            <a:ext cx="5080100" cy="5080098"/>
          </a:xfrm>
          <a:prstGeom prst="ellipse">
            <a:avLst/>
          </a:prstGeom>
          <a:solidFill>
            <a:schemeClr val="accent1">
              <a:lumMod val="20000"/>
              <a:lumOff val="80000"/>
              <a:alpha val="20000"/>
            </a:schemeClr>
          </a:solidFill>
          <a:ln>
            <a:noFill/>
          </a:ln>
          <a:effectLst>
            <a:outerShdw blurRad="889000" dist="254000" dir="5400000" sx="80000" sy="8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GB" sz="1400" dirty="0">
              <a:solidFill>
                <a:schemeClr val="tx2"/>
              </a:solidFill>
              <a:latin typeface="微软雅黑" panose="020B0503020204020204" charset="-122"/>
              <a:ea typeface="微软雅黑" panose="020B0503020204020204" charset="-122"/>
              <a:cs typeface="Poppins Light" panose="00000400000000000000" pitchFamily="2" charset="0"/>
            </a:endParaRPr>
          </a:p>
        </p:txBody>
      </p:sp>
      <p:sp>
        <p:nvSpPr>
          <p:cNvPr id="7" name="Oval 6"/>
          <p:cNvSpPr/>
          <p:nvPr>
            <p:custDataLst>
              <p:tags r:id="rId4"/>
            </p:custDataLst>
          </p:nvPr>
        </p:nvSpPr>
        <p:spPr>
          <a:xfrm>
            <a:off x="8061960" y="-1467485"/>
            <a:ext cx="5076825" cy="5076825"/>
          </a:xfrm>
          <a:prstGeom prst="ellipse">
            <a:avLst/>
          </a:prstGeom>
          <a:solidFill>
            <a:schemeClr val="accent2"/>
          </a:solidFill>
          <a:ln>
            <a:noFill/>
          </a:ln>
          <a:effectLst>
            <a:outerShdw blurRad="749300" dist="457200" dir="2880000" algn="tl"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11500" b="1" dirty="0">
              <a:solidFill>
                <a:schemeClr val="tx2"/>
              </a:solidFill>
              <a:latin typeface="微软雅黑" panose="020B0503020204020204" charset="-122"/>
              <a:ea typeface="微软雅黑" panose="020B0503020204020204" charset="-122"/>
            </a:endParaRPr>
          </a:p>
        </p:txBody>
      </p:sp>
      <p:grpSp>
        <p:nvGrpSpPr>
          <p:cNvPr id="8" name="!!平滑1"/>
          <p:cNvGrpSpPr/>
          <p:nvPr/>
        </p:nvGrpSpPr>
        <p:grpSpPr>
          <a:xfrm>
            <a:off x="1346835" y="2773045"/>
            <a:ext cx="2936875" cy="2896870"/>
            <a:chOff x="3994749" y="1356206"/>
            <a:chExt cx="4202502" cy="4145589"/>
          </a:xfrm>
        </p:grpSpPr>
        <p:cxnSp>
          <p:nvCxnSpPr>
            <p:cNvPr id="12" name="Straight Connector 11"/>
            <p:cNvCxnSpPr/>
            <p:nvPr>
              <p:custDataLst>
                <p:tags r:id="rId5"/>
              </p:custDataLst>
            </p:nvPr>
          </p:nvCxnSpPr>
          <p:spPr>
            <a:xfrm rot="3136475">
              <a:off x="7650705" y="2051317"/>
              <a:ext cx="0" cy="99433"/>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custDataLst>
                <p:tags r:id="rId6"/>
              </p:custDataLst>
            </p:nvPr>
          </p:nvCxnSpPr>
          <p:spPr>
            <a:xfrm rot="3965606">
              <a:off x="7975525" y="2527698"/>
              <a:ext cx="0" cy="99433"/>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custDataLst>
                <p:tags r:id="rId7"/>
              </p:custDataLst>
            </p:nvPr>
          </p:nvCxnSpPr>
          <p:spPr>
            <a:xfrm rot="2267117">
              <a:off x="7214749" y="1683581"/>
              <a:ext cx="0" cy="96399"/>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custDataLst>
                <p:tags r:id="rId8"/>
              </p:custDataLst>
            </p:nvPr>
          </p:nvCxnSpPr>
          <p:spPr>
            <a:xfrm rot="1176830">
              <a:off x="6696754" y="1453892"/>
              <a:ext cx="0" cy="96399"/>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custDataLst>
                <p:tags r:id="rId9"/>
              </p:custDataLst>
            </p:nvPr>
          </p:nvCxnSpPr>
          <p:spPr>
            <a:xfrm rot="18463525" flipH="1">
              <a:off x="4539341" y="2051317"/>
              <a:ext cx="0" cy="99433"/>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custDataLst>
                <p:tags r:id="rId10"/>
              </p:custDataLst>
            </p:nvPr>
          </p:nvCxnSpPr>
          <p:spPr>
            <a:xfrm rot="17634394" flipH="1">
              <a:off x="4214521" y="2527698"/>
              <a:ext cx="0" cy="99433"/>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custDataLst>
                <p:tags r:id="rId11"/>
              </p:custDataLst>
            </p:nvPr>
          </p:nvCxnSpPr>
          <p:spPr>
            <a:xfrm rot="19332883" flipH="1">
              <a:off x="4975296" y="1683581"/>
              <a:ext cx="0" cy="96399"/>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custDataLst>
                <p:tags r:id="rId12"/>
              </p:custDataLst>
            </p:nvPr>
          </p:nvCxnSpPr>
          <p:spPr>
            <a:xfrm rot="20423170" flipH="1">
              <a:off x="5493292" y="1453892"/>
              <a:ext cx="0" cy="96399"/>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custDataLst>
                <p:tags r:id="rId13"/>
              </p:custDataLst>
            </p:nvPr>
          </p:nvCxnSpPr>
          <p:spPr>
            <a:xfrm rot="16384365" flipV="1">
              <a:off x="8145720" y="3663728"/>
              <a:ext cx="0" cy="99433"/>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custDataLst>
                <p:tags r:id="rId14"/>
              </p:custDataLst>
            </p:nvPr>
          </p:nvCxnSpPr>
          <p:spPr>
            <a:xfrm rot="18463525" flipV="1">
              <a:off x="7650775" y="4727555"/>
              <a:ext cx="0" cy="99433"/>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custDataLst>
                <p:tags r:id="rId15"/>
              </p:custDataLst>
            </p:nvPr>
          </p:nvCxnSpPr>
          <p:spPr>
            <a:xfrm rot="17634394" flipV="1">
              <a:off x="7975595" y="4251174"/>
              <a:ext cx="0" cy="99433"/>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custDataLst>
                <p:tags r:id="rId16"/>
              </p:custDataLst>
            </p:nvPr>
          </p:nvCxnSpPr>
          <p:spPr>
            <a:xfrm rot="19332883" flipV="1">
              <a:off x="7214819" y="5098324"/>
              <a:ext cx="0" cy="96399"/>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custDataLst>
                <p:tags r:id="rId17"/>
              </p:custDataLst>
            </p:nvPr>
          </p:nvCxnSpPr>
          <p:spPr>
            <a:xfrm rot="20423170" flipV="1">
              <a:off x="6696824" y="5328013"/>
              <a:ext cx="0" cy="96399"/>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custDataLst>
                <p:tags r:id="rId18"/>
              </p:custDataLst>
            </p:nvPr>
          </p:nvCxnSpPr>
          <p:spPr>
            <a:xfrm rot="5215635" flipH="1" flipV="1">
              <a:off x="4044466" y="3663728"/>
              <a:ext cx="0" cy="99433"/>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custDataLst>
                <p:tags r:id="rId19"/>
              </p:custDataLst>
            </p:nvPr>
          </p:nvCxnSpPr>
          <p:spPr>
            <a:xfrm rot="3136475" flipH="1" flipV="1">
              <a:off x="4539411" y="4727555"/>
              <a:ext cx="0" cy="99433"/>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custDataLst>
                <p:tags r:id="rId20"/>
              </p:custDataLst>
            </p:nvPr>
          </p:nvCxnSpPr>
          <p:spPr>
            <a:xfrm rot="3965606" flipH="1" flipV="1">
              <a:off x="4214591" y="4251174"/>
              <a:ext cx="0" cy="99433"/>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custDataLst>
                <p:tags r:id="rId21"/>
              </p:custDataLst>
            </p:nvPr>
          </p:nvCxnSpPr>
          <p:spPr>
            <a:xfrm rot="2267117" flipH="1" flipV="1">
              <a:off x="4975367" y="5098324"/>
              <a:ext cx="0" cy="96399"/>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custDataLst>
                <p:tags r:id="rId22"/>
              </p:custDataLst>
            </p:nvPr>
          </p:nvCxnSpPr>
          <p:spPr>
            <a:xfrm rot="1176830" flipH="1" flipV="1">
              <a:off x="5493362" y="5328013"/>
              <a:ext cx="0" cy="96399"/>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custDataLst>
                <p:tags r:id="rId23"/>
              </p:custDataLst>
            </p:nvPr>
          </p:nvCxnSpPr>
          <p:spPr>
            <a:xfrm>
              <a:off x="6095023" y="1356206"/>
              <a:ext cx="0" cy="100482"/>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custDataLst>
                <p:tags r:id="rId24"/>
              </p:custDataLst>
            </p:nvPr>
          </p:nvCxnSpPr>
          <p:spPr>
            <a:xfrm>
              <a:off x="6095023" y="5401313"/>
              <a:ext cx="0" cy="100482"/>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custDataLst>
                <p:tags r:id="rId25"/>
              </p:custDataLst>
            </p:nvPr>
          </p:nvCxnSpPr>
          <p:spPr>
            <a:xfrm flipH="1">
              <a:off x="8096075" y="3190196"/>
              <a:ext cx="101176" cy="0"/>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custDataLst>
                <p:tags r:id="rId26"/>
              </p:custDataLst>
            </p:nvPr>
          </p:nvCxnSpPr>
          <p:spPr>
            <a:xfrm flipH="1">
              <a:off x="4043523" y="3190196"/>
              <a:ext cx="101176" cy="0"/>
            </a:xfrm>
            <a:prstGeom prst="line">
              <a:avLst/>
            </a:prstGeom>
            <a:ln w="1905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grpSp>
      <p:sp>
        <p:nvSpPr>
          <p:cNvPr id="34" name="Text1"/>
          <p:cNvSpPr txBox="1"/>
          <p:nvPr/>
        </p:nvSpPr>
        <p:spPr>
          <a:xfrm>
            <a:off x="1081018" y="1729416"/>
            <a:ext cx="6838294" cy="1198880"/>
          </a:xfrm>
          <a:prstGeom prst="rect">
            <a:avLst/>
          </a:prstGeom>
          <a:noFill/>
        </p:spPr>
        <p:txBody>
          <a:bodyPr wrap="square" rtlCol="0" anchor="ctr" anchorCtr="0">
            <a:normAutofit fontScale="87500"/>
          </a:bodyPr>
          <a:lstStyle/>
          <a:p>
            <a:r>
              <a:rPr lang="zh-CN" altLang="en-US" sz="7200" b="1" dirty="0">
                <a:solidFill>
                  <a:schemeClr val="tx2"/>
                </a:solidFill>
                <a:latin typeface="微软雅黑" panose="020B0503020204020204" charset="-122"/>
                <a:ea typeface="微软雅黑" panose="020B0503020204020204" charset="-122"/>
              </a:rPr>
              <a:t>祝南大</a:t>
            </a:r>
            <a:r>
              <a:rPr lang="zh-CN" altLang="en-US" sz="7200" b="1" dirty="0">
                <a:solidFill>
                  <a:schemeClr val="tx2"/>
                </a:solidFill>
                <a:latin typeface="微软雅黑" panose="020B0503020204020204" charset="-122"/>
                <a:ea typeface="微软雅黑" panose="020B0503020204020204" charset="-122"/>
              </a:rPr>
              <a:t>越来越好</a:t>
            </a:r>
            <a:endParaRPr lang="zh-CN" altLang="en-US" sz="7200" b="1" dirty="0">
              <a:solidFill>
                <a:schemeClr val="tx2"/>
              </a:solidFill>
              <a:latin typeface="微软雅黑" panose="020B0503020204020204" charset="-122"/>
              <a:ea typeface="微软雅黑" panose="020B0503020204020204" charset="-122"/>
            </a:endParaRPr>
          </a:p>
        </p:txBody>
      </p:sp>
      <p:grpSp>
        <p:nvGrpSpPr>
          <p:cNvPr id="37" name="Group 36"/>
          <p:cNvGrpSpPr/>
          <p:nvPr/>
        </p:nvGrpSpPr>
        <p:grpSpPr>
          <a:xfrm rot="18570460">
            <a:off x="7126481" y="493886"/>
            <a:ext cx="3755204" cy="2868474"/>
            <a:chOff x="8270133" y="3598876"/>
            <a:chExt cx="3755204" cy="2868474"/>
          </a:xfrm>
          <a:solidFill>
            <a:schemeClr val="bg1">
              <a:alpha val="10000"/>
            </a:schemeClr>
          </a:solidFill>
        </p:grpSpPr>
        <p:sp>
          <p:nvSpPr>
            <p:cNvPr id="38" name="Isosceles Triangle 37"/>
            <p:cNvSpPr/>
            <p:nvPr>
              <p:custDataLst>
                <p:tags r:id="rId27"/>
              </p:custDataLst>
            </p:nvPr>
          </p:nvSpPr>
          <p:spPr>
            <a:xfrm rot="14384109">
              <a:off x="9304586" y="5801051"/>
              <a:ext cx="531142" cy="457881"/>
            </a:xfrm>
            <a:prstGeom prst="triangl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2"/>
                </a:solidFill>
                <a:latin typeface="微软雅黑" panose="020B0503020204020204" charset="-122"/>
                <a:ea typeface="微软雅黑" panose="020B0503020204020204" charset="-122"/>
              </a:endParaRPr>
            </a:p>
          </p:txBody>
        </p:sp>
        <p:sp>
          <p:nvSpPr>
            <p:cNvPr id="39" name="Isosceles Triangle 38"/>
            <p:cNvSpPr/>
            <p:nvPr>
              <p:custDataLst>
                <p:tags r:id="rId28"/>
              </p:custDataLst>
            </p:nvPr>
          </p:nvSpPr>
          <p:spPr>
            <a:xfrm rot="18580211">
              <a:off x="9650342" y="4140668"/>
              <a:ext cx="531142" cy="457881"/>
            </a:xfrm>
            <a:prstGeom prst="triangl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2"/>
                </a:solidFill>
                <a:latin typeface="微软雅黑" panose="020B0503020204020204" charset="-122"/>
                <a:ea typeface="微软雅黑" panose="020B0503020204020204" charset="-122"/>
              </a:endParaRPr>
            </a:p>
          </p:txBody>
        </p:sp>
        <p:sp>
          <p:nvSpPr>
            <p:cNvPr id="40" name="Isosceles Triangle 39"/>
            <p:cNvSpPr/>
            <p:nvPr>
              <p:custDataLst>
                <p:tags r:id="rId29"/>
              </p:custDataLst>
            </p:nvPr>
          </p:nvSpPr>
          <p:spPr>
            <a:xfrm rot="15908340">
              <a:off x="11479241" y="4870750"/>
              <a:ext cx="410972" cy="354286"/>
            </a:xfrm>
            <a:prstGeom prst="triangl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2"/>
                </a:solidFill>
                <a:latin typeface="微软雅黑" panose="020B0503020204020204" charset="-122"/>
                <a:ea typeface="微软雅黑" panose="020B0503020204020204" charset="-122"/>
              </a:endParaRPr>
            </a:p>
          </p:txBody>
        </p:sp>
        <p:sp>
          <p:nvSpPr>
            <p:cNvPr id="41" name="Isosceles Triangle 40"/>
            <p:cNvSpPr/>
            <p:nvPr>
              <p:custDataLst>
                <p:tags r:id="rId30"/>
              </p:custDataLst>
            </p:nvPr>
          </p:nvSpPr>
          <p:spPr>
            <a:xfrm rot="19800000">
              <a:off x="8270133" y="5379884"/>
              <a:ext cx="439586" cy="278484"/>
            </a:xfrm>
            <a:prstGeom prst="triangl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2"/>
                </a:solidFill>
                <a:latin typeface="微软雅黑" panose="020B0503020204020204" charset="-122"/>
                <a:ea typeface="微软雅黑" panose="020B0503020204020204" charset="-122"/>
              </a:endParaRPr>
            </a:p>
          </p:txBody>
        </p:sp>
        <p:sp>
          <p:nvSpPr>
            <p:cNvPr id="42" name="Isosceles Triangle 41"/>
            <p:cNvSpPr/>
            <p:nvPr>
              <p:custDataLst>
                <p:tags r:id="rId31"/>
              </p:custDataLst>
            </p:nvPr>
          </p:nvSpPr>
          <p:spPr>
            <a:xfrm rot="2413202">
              <a:off x="9765929" y="5342034"/>
              <a:ext cx="299968" cy="190034"/>
            </a:xfrm>
            <a:prstGeom prst="triangl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2"/>
                </a:solidFill>
                <a:latin typeface="微软雅黑" panose="020B0503020204020204" charset="-122"/>
                <a:ea typeface="微软雅黑" panose="020B0503020204020204" charset="-122"/>
              </a:endParaRPr>
            </a:p>
          </p:txBody>
        </p:sp>
        <p:sp>
          <p:nvSpPr>
            <p:cNvPr id="43" name="Isosceles Triangle 42"/>
            <p:cNvSpPr/>
            <p:nvPr>
              <p:custDataLst>
                <p:tags r:id="rId32"/>
              </p:custDataLst>
            </p:nvPr>
          </p:nvSpPr>
          <p:spPr>
            <a:xfrm rot="6040294">
              <a:off x="10544847" y="5795939"/>
              <a:ext cx="779706" cy="493955"/>
            </a:xfrm>
            <a:prstGeom prst="triangl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2"/>
                </a:solidFill>
                <a:latin typeface="微软雅黑" panose="020B0503020204020204" charset="-122"/>
                <a:ea typeface="微软雅黑" panose="020B0503020204020204" charset="-122"/>
              </a:endParaRPr>
            </a:p>
          </p:txBody>
        </p:sp>
        <p:sp>
          <p:nvSpPr>
            <p:cNvPr id="44" name="Isosceles Triangle 43"/>
            <p:cNvSpPr/>
            <p:nvPr>
              <p:custDataLst>
                <p:tags r:id="rId33"/>
              </p:custDataLst>
            </p:nvPr>
          </p:nvSpPr>
          <p:spPr>
            <a:xfrm rot="17691461">
              <a:off x="10342791" y="4826311"/>
              <a:ext cx="299968" cy="190034"/>
            </a:xfrm>
            <a:prstGeom prst="triangl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2"/>
                </a:solidFill>
                <a:latin typeface="微软雅黑" panose="020B0503020204020204" charset="-122"/>
                <a:ea typeface="微软雅黑" panose="020B0503020204020204" charset="-122"/>
              </a:endParaRPr>
            </a:p>
          </p:txBody>
        </p:sp>
        <p:sp>
          <p:nvSpPr>
            <p:cNvPr id="45" name="Isosceles Triangle 44"/>
            <p:cNvSpPr/>
            <p:nvPr>
              <p:custDataLst>
                <p:tags r:id="rId34"/>
              </p:custDataLst>
            </p:nvPr>
          </p:nvSpPr>
          <p:spPr>
            <a:xfrm rot="19329976">
              <a:off x="11196089" y="3598876"/>
              <a:ext cx="451129" cy="445934"/>
            </a:xfrm>
            <a:prstGeom prst="triangl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2"/>
                </a:solidFill>
                <a:latin typeface="微软雅黑" panose="020B0503020204020204" charset="-122"/>
                <a:ea typeface="微软雅黑" panose="020B0503020204020204" charset="-122"/>
              </a:endParaRPr>
            </a:p>
          </p:txBody>
        </p:sp>
        <p:sp>
          <p:nvSpPr>
            <p:cNvPr id="46" name="Isosceles Triangle 45"/>
            <p:cNvSpPr/>
            <p:nvPr>
              <p:custDataLst>
                <p:tags r:id="rId35"/>
              </p:custDataLst>
            </p:nvPr>
          </p:nvSpPr>
          <p:spPr>
            <a:xfrm rot="18900000">
              <a:off x="11550734" y="6166682"/>
              <a:ext cx="474603" cy="300668"/>
            </a:xfrm>
            <a:prstGeom prst="triangle">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solidFill>
                  <a:schemeClr val="tx2"/>
                </a:solidFill>
                <a:latin typeface="微软雅黑" panose="020B0503020204020204" charset="-122"/>
                <a:ea typeface="微软雅黑" panose="020B0503020204020204" charset="-122"/>
              </a:endParaRPr>
            </a:p>
          </p:txBody>
        </p:sp>
      </p:grpSp>
    </p:spTree>
    <p:custDataLst>
      <p:tags r:id="rId36"/>
    </p:custData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1"/>
          <p:cNvSpPr/>
          <p:nvPr>
            <p:custDataLst>
              <p:tags r:id="rId1"/>
            </p:custDataLst>
          </p:nvPr>
        </p:nvSpPr>
        <p:spPr>
          <a:xfrm>
            <a:off x="6574367" y="592667"/>
            <a:ext cx="4318000" cy="2766907"/>
          </a:xfrm>
          <a:custGeom>
            <a:avLst/>
            <a:gdLst/>
            <a:ahLst/>
            <a:cxnLst>
              <a:cxn ang="3">
                <a:pos x="hc" y="t"/>
              </a:cxn>
              <a:cxn ang="cd2">
                <a:pos x="l" y="vc"/>
              </a:cxn>
              <a:cxn ang="cd4">
                <a:pos x="hc" y="b"/>
              </a:cxn>
              <a:cxn ang="0">
                <a:pos x="r" y="vc"/>
              </a:cxn>
            </a:cxnLst>
            <a:rect l="l" t="t" r="r" b="b"/>
            <a:pathLst>
              <a:path w="5100" h="3268">
                <a:moveTo>
                  <a:pt x="0" y="0"/>
                </a:moveTo>
                <a:lnTo>
                  <a:pt x="5100" y="0"/>
                </a:lnTo>
                <a:lnTo>
                  <a:pt x="5100" y="3268"/>
                </a:lnTo>
                <a:lnTo>
                  <a:pt x="0" y="3268"/>
                </a:lnTo>
                <a:lnTo>
                  <a:pt x="0" y="0"/>
                </a:lnTo>
                <a:close/>
              </a:path>
            </a:pathLst>
          </a:custGeom>
          <a:blipFill rotWithShape="1">
            <a:blip r:embed="rId2"/>
            <a:stretch>
              <a:fillRect/>
            </a:stretch>
          </a:blipFill>
          <a:ln>
            <a:noFill/>
          </a:ln>
        </p:spPr>
        <p:txBody>
          <a:bodyPr spcFirstLastPara="1" wrap="square" lIns="60950" tIns="30466" rIns="60950" bIns="30466" anchor="ctr" anchorCtr="0">
            <a:noAutofit/>
          </a:bodyPr>
          <a:lstStyle/>
          <a:p>
            <a:pPr algn="ctr"/>
            <a:endParaRPr sz="12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Shape2"/>
          <p:cNvSpPr/>
          <p:nvPr>
            <p:custDataLst>
              <p:tags r:id="rId3"/>
            </p:custDataLst>
          </p:nvPr>
        </p:nvSpPr>
        <p:spPr>
          <a:xfrm>
            <a:off x="6574367" y="3578860"/>
            <a:ext cx="4318000" cy="2766907"/>
          </a:xfrm>
          <a:custGeom>
            <a:avLst/>
            <a:gdLst/>
            <a:ahLst/>
            <a:cxnLst>
              <a:cxn ang="3">
                <a:pos x="hc" y="t"/>
              </a:cxn>
              <a:cxn ang="cd2">
                <a:pos x="l" y="vc"/>
              </a:cxn>
              <a:cxn ang="cd4">
                <a:pos x="hc" y="b"/>
              </a:cxn>
              <a:cxn ang="0">
                <a:pos x="r" y="vc"/>
              </a:cxn>
            </a:cxnLst>
            <a:rect l="l" t="t" r="r" b="b"/>
            <a:pathLst>
              <a:path w="5100" h="3268">
                <a:moveTo>
                  <a:pt x="0" y="0"/>
                </a:moveTo>
                <a:lnTo>
                  <a:pt x="5100" y="0"/>
                </a:lnTo>
                <a:lnTo>
                  <a:pt x="5100" y="3268"/>
                </a:lnTo>
                <a:lnTo>
                  <a:pt x="0" y="3268"/>
                </a:lnTo>
                <a:lnTo>
                  <a:pt x="0" y="0"/>
                </a:lnTo>
                <a:close/>
              </a:path>
            </a:pathLst>
          </a:custGeom>
          <a:blipFill rotWithShape="1">
            <a:blip r:embed="rId4"/>
            <a:stretch>
              <a:fillRect/>
            </a:stretch>
          </a:blipFill>
          <a:ln>
            <a:noFill/>
          </a:ln>
        </p:spPr>
        <p:txBody>
          <a:bodyPr spcFirstLastPara="1" wrap="square" lIns="60950" tIns="30466" rIns="60950" bIns="30466" anchor="ctr" anchorCtr="0">
            <a:noAutofit/>
          </a:bodyPr>
          <a:lstStyle/>
          <a:p>
            <a:pPr algn="ctr"/>
            <a:endParaRPr sz="12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4" name="Text1"/>
          <p:cNvSpPr txBox="1"/>
          <p:nvPr>
            <p:custDataLst>
              <p:tags r:id="rId5"/>
            </p:custDataLst>
          </p:nvPr>
        </p:nvSpPr>
        <p:spPr>
          <a:xfrm>
            <a:off x="937489" y="108840"/>
            <a:ext cx="4942611" cy="470324"/>
          </a:xfrm>
          <a:prstGeom prst="rect">
            <a:avLst/>
          </a:prstGeom>
          <a:noFill/>
          <a:ln>
            <a:noFill/>
          </a:ln>
        </p:spPr>
        <p:txBody>
          <a:bodyPr spcFirstLastPara="1" wrap="square" lIns="60950" tIns="30466" rIns="60950" bIns="30466" anchor="t" anchorCtr="0">
            <a:normAutofit/>
          </a:bodyPr>
          <a:lstStyle/>
          <a:p>
            <a:pPr indent="0" defTabSz="228600">
              <a:defRPr/>
            </a:pPr>
            <a:r>
              <a:rPr lang="zh-CN" altLang="en-US" sz="2665" b="1" dirty="0">
                <a:solidFill>
                  <a:srgbClr val="7030A0"/>
                </a:solidFill>
                <a:latin typeface="思源黑体 CN" panose="020B0500000000000000" pitchFamily="34" charset="-122"/>
                <a:ea typeface="思源黑体 CN" panose="020B0500000000000000" pitchFamily="34" charset="-122"/>
                <a:sym typeface="思源黑体 CN" panose="020B0500000000000000" pitchFamily="34" charset="-122"/>
              </a:rPr>
              <a:t>图神经概述</a:t>
            </a:r>
            <a:endParaRPr lang="zh-CN" altLang="en-US" sz="2665" b="1" dirty="0">
              <a:solidFill>
                <a:srgbClr val="7030A0"/>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176" name="Text2"/>
          <p:cNvSpPr txBox="1"/>
          <p:nvPr>
            <p:custDataLst>
              <p:tags r:id="rId6"/>
            </p:custDataLst>
          </p:nvPr>
        </p:nvSpPr>
        <p:spPr>
          <a:xfrm>
            <a:off x="937489" y="592507"/>
            <a:ext cx="5158511" cy="3336290"/>
          </a:xfrm>
          <a:prstGeom prst="rect">
            <a:avLst/>
          </a:prstGeom>
          <a:noFill/>
          <a:ln>
            <a:noFill/>
          </a:ln>
        </p:spPr>
        <p:txBody>
          <a:bodyPr spcFirstLastPara="1" wrap="square" lIns="60950" tIns="30466" rIns="60950" bIns="30466" anchor="t" anchorCtr="0">
            <a:noAutofit/>
          </a:bodyPr>
          <a:lstStyle/>
          <a:p>
            <a:pPr lvl="0" indent="0" fontAlgn="t">
              <a:lnSpc>
                <a:spcPct val="130000"/>
              </a:lnSpc>
              <a:spcBef>
                <a:spcPts val="250"/>
              </a:spcBef>
              <a:spcAft>
                <a:spcPts val="250"/>
              </a:spcAft>
              <a:buNone/>
              <a:defRPr/>
            </a:pPr>
            <a:r>
              <a:rPr lang="en-US" sz="2000" kern="0" dirty="0">
                <a:solidFill>
                  <a:srgbClr val="7030A0"/>
                </a:solidFill>
                <a:latin typeface="思源黑体 CN" panose="020B0500000000000000" pitchFamily="34" charset="-122"/>
                <a:ea typeface="思源黑体 CN" panose="020B0500000000000000" pitchFamily="34" charset="-122"/>
                <a:sym typeface="思源黑体 CN" panose="020B0500000000000000" pitchFamily="34" charset="-122"/>
              </a:rPr>
              <a:t>1.图神经网络：学习与表示复杂数据关系的强大工具</a:t>
            </a:r>
            <a:endParaRPr lang="en-US" sz="1600" kern="0" dirty="0">
              <a:solidFill>
                <a:srgbClr val="7030A0"/>
              </a:solidFill>
              <a:latin typeface="思源黑体 CN" panose="020B0500000000000000" pitchFamily="34" charset="-122"/>
              <a:ea typeface="思源黑体 CN" panose="020B0500000000000000" pitchFamily="34" charset="-122"/>
              <a:sym typeface="思源黑体 CN" panose="020B0500000000000000" pitchFamily="34" charset="-122"/>
            </a:endParaRPr>
          </a:p>
          <a:p>
            <a:pPr lvl="0" indent="0" fontAlgn="t">
              <a:lnSpc>
                <a:spcPct val="130000"/>
              </a:lnSpc>
              <a:spcBef>
                <a:spcPts val="250"/>
              </a:spcBef>
              <a:spcAft>
                <a:spcPts val="250"/>
              </a:spcAft>
              <a:buNone/>
              <a:defRPr/>
            </a:pPr>
            <a:r>
              <a:rPr lang="en-US" sz="1400" kern="0" dirty="0">
                <a:latin typeface="思源黑体 CN" panose="020B0500000000000000" pitchFamily="34" charset="-122"/>
                <a:ea typeface="思源黑体 CN" panose="020B0500000000000000" pitchFamily="34" charset="-122"/>
                <a:sym typeface="思源黑体 CN" panose="020B0500000000000000" pitchFamily="34" charset="-122"/>
              </a:rPr>
              <a:t>图神经网络是一种基于图结构的深度学习模型，具有对非结构化数据进行学习和表示的能力。通过建立节点和边的连接关系，图神经网络可以有效地捕捉数据中的复杂关系和依赖性</a:t>
            </a:r>
            <a:r>
              <a:rPr lang="zh-CN" altLang="en-US" sz="1400" kern="0" dirty="0">
                <a:latin typeface="思源黑体 CN" panose="020B0500000000000000" pitchFamily="34" charset="-122"/>
                <a:ea typeface="思源黑体 CN" panose="020B0500000000000000" pitchFamily="34" charset="-122"/>
                <a:sym typeface="思源黑体 CN" panose="020B0500000000000000" pitchFamily="34" charset="-122"/>
              </a:rPr>
              <a:t>。</a:t>
            </a:r>
            <a:r>
              <a:rPr lang="en-US" sz="2000" kern="0" dirty="0">
                <a:latin typeface="思源黑体 CN" panose="020B0500000000000000" pitchFamily="34" charset="-122"/>
                <a:ea typeface="思源黑体 CN" panose="020B0500000000000000" pitchFamily="34" charset="-122"/>
                <a:sym typeface="思源黑体 CN" panose="020B0500000000000000" pitchFamily="34" charset="-122"/>
              </a:rPr>
              <a:t>
</a:t>
            </a:r>
            <a:r>
              <a:rPr lang="en-US" sz="2000" kern="0" dirty="0">
                <a:solidFill>
                  <a:srgbClr val="7030A0"/>
                </a:solidFill>
                <a:latin typeface="思源黑体 CN" panose="020B0500000000000000" pitchFamily="34" charset="-122"/>
                <a:ea typeface="思源黑体 CN" panose="020B0500000000000000" pitchFamily="34" charset="-122"/>
                <a:sym typeface="思源黑体 CN" panose="020B0500000000000000" pitchFamily="34" charset="-122"/>
              </a:rPr>
              <a:t>2.图神经网络的关键思想：结合节点邻居信息和自身特征进行表示学习</a:t>
            </a:r>
            <a:endParaRPr lang="en-US" sz="1600" kern="0" dirty="0">
              <a:latin typeface="思源黑体 CN" panose="020B0500000000000000" pitchFamily="34" charset="-122"/>
              <a:ea typeface="思源黑体 CN" panose="020B0500000000000000" pitchFamily="34" charset="-122"/>
              <a:sym typeface="思源黑体 CN" panose="020B0500000000000000" pitchFamily="34" charset="-122"/>
            </a:endParaRPr>
          </a:p>
          <a:p>
            <a:pPr lvl="0" indent="0" fontAlgn="t">
              <a:lnSpc>
                <a:spcPct val="130000"/>
              </a:lnSpc>
              <a:spcBef>
                <a:spcPts val="250"/>
              </a:spcBef>
              <a:spcAft>
                <a:spcPts val="250"/>
              </a:spcAft>
              <a:buNone/>
              <a:defRPr/>
            </a:pPr>
            <a:r>
              <a:rPr lang="en-US" sz="1400" kern="0" dirty="0">
                <a:latin typeface="思源黑体 CN" panose="020B0500000000000000" pitchFamily="34" charset="-122"/>
                <a:ea typeface="思源黑体 CN" panose="020B0500000000000000" pitchFamily="34" charset="-122"/>
                <a:sym typeface="思源黑体 CN" panose="020B0500000000000000" pitchFamily="34" charset="-122"/>
              </a:rPr>
              <a:t>图神经网络的关键思想是将节点的邻居信息作为输入特征，同时考虑节点的自身特征，通过多层网络的非线性转换，实现对节点的表示学习。这种方式使得图神经网络在处理节点分类、链接预测、图生成等任务时具有优越性能</a:t>
            </a:r>
            <a:r>
              <a:rPr lang="zh-CN" altLang="en-US" sz="1400" kern="0" dirty="0">
                <a:latin typeface="思源黑体 CN" panose="020B0500000000000000" pitchFamily="34" charset="-122"/>
                <a:ea typeface="思源黑体 CN" panose="020B0500000000000000" pitchFamily="34" charset="-122"/>
                <a:sym typeface="思源黑体 CN" panose="020B0500000000000000" pitchFamily="34" charset="-122"/>
              </a:rPr>
              <a:t>。</a:t>
            </a:r>
            <a:r>
              <a:rPr lang="en-US" sz="2000" kern="0" dirty="0">
                <a:latin typeface="思源黑体 CN" panose="020B0500000000000000" pitchFamily="34" charset="-122"/>
                <a:ea typeface="思源黑体 CN" panose="020B0500000000000000" pitchFamily="34" charset="-122"/>
                <a:sym typeface="思源黑体 CN" panose="020B0500000000000000" pitchFamily="34" charset="-122"/>
              </a:rPr>
              <a:t>
</a:t>
            </a:r>
            <a:r>
              <a:rPr lang="en-US" sz="2000" kern="0" dirty="0">
                <a:solidFill>
                  <a:srgbClr val="7030A0"/>
                </a:solidFill>
                <a:latin typeface="思源黑体 CN" panose="020B0500000000000000" pitchFamily="34" charset="-122"/>
                <a:ea typeface="思源黑体 CN" panose="020B0500000000000000" pitchFamily="34" charset="-122"/>
                <a:sym typeface="思源黑体 CN" panose="020B0500000000000000" pitchFamily="34" charset="-122"/>
              </a:rPr>
              <a:t>3.图神经网络的应用领域及其潜在特征表示的挖掘</a:t>
            </a:r>
            <a:endParaRPr lang="en-US" sz="1600" kern="0" dirty="0">
              <a:latin typeface="思源黑体 CN" panose="020B0500000000000000" pitchFamily="34" charset="-122"/>
              <a:ea typeface="思源黑体 CN" panose="020B0500000000000000" pitchFamily="34" charset="-122"/>
              <a:sym typeface="思源黑体 CN" panose="020B0500000000000000" pitchFamily="34" charset="-122"/>
            </a:endParaRPr>
          </a:p>
          <a:p>
            <a:pPr lvl="0" indent="0" fontAlgn="t">
              <a:lnSpc>
                <a:spcPct val="130000"/>
              </a:lnSpc>
              <a:spcBef>
                <a:spcPts val="250"/>
              </a:spcBef>
              <a:spcAft>
                <a:spcPts val="250"/>
              </a:spcAft>
              <a:buNone/>
              <a:defRPr/>
            </a:pPr>
            <a:r>
              <a:rPr lang="en-US" sz="1400" kern="0" dirty="0">
                <a:latin typeface="思源黑体 CN" panose="020B0500000000000000" pitchFamily="34" charset="-122"/>
                <a:ea typeface="思源黑体 CN" panose="020B0500000000000000" pitchFamily="34" charset="-122"/>
                <a:sym typeface="思源黑体 CN" panose="020B0500000000000000" pitchFamily="34" charset="-122"/>
              </a:rPr>
              <a:t>图神经网络的应用领域广泛，包括社交网络分析、推荐系统、生物信息学等。通过结合节点的特征和图的拓扑结构，图神经网络可以挖掘出潜在的特征表示，为这些领域的问题提供有效的解决方案。图神经网络的快速发展使得其在实践中得到了广泛的应用和研究</a:t>
            </a:r>
            <a:r>
              <a:rPr lang="zh-CN" altLang="en-US" sz="1400" kern="0" dirty="0">
                <a:latin typeface="思源黑体 CN" panose="020B0500000000000000" pitchFamily="34" charset="-122"/>
                <a:ea typeface="思源黑体 CN" panose="020B0500000000000000" pitchFamily="34" charset="-122"/>
                <a:sym typeface="思源黑体 CN" panose="020B0500000000000000" pitchFamily="34" charset="-122"/>
              </a:rPr>
              <a:t>。</a:t>
            </a:r>
            <a:endParaRPr lang="zh-CN" altLang="en-US" sz="1400" kern="0" dirty="0">
              <a:latin typeface="思源黑体 CN" panose="020B0500000000000000" pitchFamily="34" charset="-122"/>
              <a:ea typeface="思源黑体 CN" panose="020B0500000000000000" pitchFamily="34" charset="-122"/>
              <a:sym typeface="思源黑体 CN" panose="020B0500000000000000" pitchFamily="34" charset="-122"/>
            </a:endParaRPr>
          </a:p>
        </p:txBody>
      </p:sp>
    </p:spTree>
    <p:custDataLst>
      <p:tags r:id="rId7"/>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图形 196"/>
          <p:cNvSpPr/>
          <p:nvPr>
            <p:custDataLst>
              <p:tags r:id="rId1"/>
            </p:custDataLst>
          </p:nvPr>
        </p:nvSpPr>
        <p:spPr>
          <a:xfrm>
            <a:off x="0" y="4379488"/>
            <a:ext cx="12192518" cy="2912817"/>
          </a:xfrm>
          <a:custGeom>
            <a:avLst/>
            <a:gdLst>
              <a:gd name="connsiteX0" fmla="*/ 7023062 w 12192518"/>
              <a:gd name="connsiteY0" fmla="*/ 309656 h 2912817"/>
              <a:gd name="connsiteX1" fmla="*/ 7005454 w 12192518"/>
              <a:gd name="connsiteY1" fmla="*/ 304835 h 2912817"/>
              <a:gd name="connsiteX2" fmla="*/ 6992653 w 12192518"/>
              <a:gd name="connsiteY2" fmla="*/ 293301 h 2912817"/>
              <a:gd name="connsiteX3" fmla="*/ 7010016 w 12192518"/>
              <a:gd name="connsiteY3" fmla="*/ 300110 h 2912817"/>
              <a:gd name="connsiteX4" fmla="*/ 7023062 w 12192518"/>
              <a:gd name="connsiteY4" fmla="*/ 309643 h 2912817"/>
              <a:gd name="connsiteX5" fmla="*/ 7087066 w 12192518"/>
              <a:gd name="connsiteY5" fmla="*/ 360913 h 2912817"/>
              <a:gd name="connsiteX6" fmla="*/ 7056834 w 12192518"/>
              <a:gd name="connsiteY6" fmla="*/ 354540 h 2912817"/>
              <a:gd name="connsiteX7" fmla="*/ 7035264 w 12192518"/>
              <a:gd name="connsiteY7" fmla="*/ 333011 h 2912817"/>
              <a:gd name="connsiteX8" fmla="*/ 7064610 w 12192518"/>
              <a:gd name="connsiteY8" fmla="*/ 342107 h 2912817"/>
              <a:gd name="connsiteX9" fmla="*/ 7087133 w 12192518"/>
              <a:gd name="connsiteY9" fmla="*/ 360927 h 2912817"/>
              <a:gd name="connsiteX10" fmla="*/ 7142899 w 12192518"/>
              <a:gd name="connsiteY10" fmla="*/ 375307 h 2912817"/>
              <a:gd name="connsiteX11" fmla="*/ 7125563 w 12192518"/>
              <a:gd name="connsiteY11" fmla="*/ 370541 h 2912817"/>
              <a:gd name="connsiteX12" fmla="*/ 7112885 w 12192518"/>
              <a:gd name="connsiteY12" fmla="*/ 359116 h 2912817"/>
              <a:gd name="connsiteX13" fmla="*/ 7129866 w 12192518"/>
              <a:gd name="connsiteY13" fmla="*/ 365748 h 2912817"/>
              <a:gd name="connsiteX14" fmla="*/ 7143021 w 12192518"/>
              <a:gd name="connsiteY14" fmla="*/ 375321 h 2912817"/>
              <a:gd name="connsiteX15" fmla="*/ 7144792 w 12192518"/>
              <a:gd name="connsiteY15" fmla="*/ 413941 h 2912817"/>
              <a:gd name="connsiteX16" fmla="*/ 7105899 w 12192518"/>
              <a:gd name="connsiteY16" fmla="*/ 407541 h 2912817"/>
              <a:gd name="connsiteX17" fmla="*/ 7079875 w 12192518"/>
              <a:gd name="connsiteY17" fmla="*/ 378753 h 2912817"/>
              <a:gd name="connsiteX18" fmla="*/ 7117460 w 12192518"/>
              <a:gd name="connsiteY18" fmla="*/ 388013 h 2912817"/>
              <a:gd name="connsiteX19" fmla="*/ 7144914 w 12192518"/>
              <a:gd name="connsiteY19" fmla="*/ 413955 h 2912817"/>
              <a:gd name="connsiteX20" fmla="*/ 7206957 w 12192518"/>
              <a:gd name="connsiteY20" fmla="*/ 426578 h 2912817"/>
              <a:gd name="connsiteX21" fmla="*/ 7176888 w 12192518"/>
              <a:gd name="connsiteY21" fmla="*/ 420233 h 2912817"/>
              <a:gd name="connsiteX22" fmla="*/ 7155413 w 12192518"/>
              <a:gd name="connsiteY22" fmla="*/ 398744 h 2912817"/>
              <a:gd name="connsiteX23" fmla="*/ 7184528 w 12192518"/>
              <a:gd name="connsiteY23" fmla="*/ 407772 h 2912817"/>
              <a:gd name="connsiteX24" fmla="*/ 7207079 w 12192518"/>
              <a:gd name="connsiteY24" fmla="*/ 426592 h 2912817"/>
              <a:gd name="connsiteX25" fmla="*/ 7262790 w 12192518"/>
              <a:gd name="connsiteY25" fmla="*/ 440972 h 2912817"/>
              <a:gd name="connsiteX26" fmla="*/ 7245481 w 12192518"/>
              <a:gd name="connsiteY26" fmla="*/ 436206 h 2912817"/>
              <a:gd name="connsiteX27" fmla="*/ 7232816 w 12192518"/>
              <a:gd name="connsiteY27" fmla="*/ 424781 h 2912817"/>
              <a:gd name="connsiteX28" fmla="*/ 7249784 w 12192518"/>
              <a:gd name="connsiteY28" fmla="*/ 431413 h 2912817"/>
              <a:gd name="connsiteX29" fmla="*/ 7262926 w 12192518"/>
              <a:gd name="connsiteY29" fmla="*/ 440986 h 2912817"/>
              <a:gd name="connsiteX30" fmla="*/ 8404558 w 12192518"/>
              <a:gd name="connsiteY30" fmla="*/ 1546737 h 2912817"/>
              <a:gd name="connsiteX31" fmla="*/ 8394209 w 12192518"/>
              <a:gd name="connsiteY31" fmla="*/ 1542556 h 2912817"/>
              <a:gd name="connsiteX32" fmla="*/ 8392602 w 12192518"/>
              <a:gd name="connsiteY32" fmla="*/ 1541425 h 2912817"/>
              <a:gd name="connsiteX33" fmla="*/ 8402312 w 12192518"/>
              <a:gd name="connsiteY33" fmla="*/ 1544843 h 2912817"/>
              <a:gd name="connsiteX34" fmla="*/ 7198364 w 12192518"/>
              <a:gd name="connsiteY34" fmla="*/ 469570 h 2912817"/>
              <a:gd name="connsiteX35" fmla="*/ 7153425 w 12192518"/>
              <a:gd name="connsiteY35" fmla="*/ 464518 h 2912817"/>
              <a:gd name="connsiteX36" fmla="*/ 7125141 w 12192518"/>
              <a:gd name="connsiteY36" fmla="*/ 429860 h 2912817"/>
              <a:gd name="connsiteX37" fmla="*/ 7168718 w 12192518"/>
              <a:gd name="connsiteY37" fmla="*/ 437881 h 2912817"/>
              <a:gd name="connsiteX38" fmla="*/ 7198500 w 12192518"/>
              <a:gd name="connsiteY38" fmla="*/ 469583 h 2912817"/>
              <a:gd name="connsiteX39" fmla="*/ 7264696 w 12192518"/>
              <a:gd name="connsiteY39" fmla="*/ 479592 h 2912817"/>
              <a:gd name="connsiteX40" fmla="*/ 7225926 w 12192518"/>
              <a:gd name="connsiteY40" fmla="*/ 473206 h 2912817"/>
              <a:gd name="connsiteX41" fmla="*/ 7199970 w 12192518"/>
              <a:gd name="connsiteY41" fmla="*/ 444459 h 2912817"/>
              <a:gd name="connsiteX42" fmla="*/ 7237379 w 12192518"/>
              <a:gd name="connsiteY42" fmla="*/ 453664 h 2912817"/>
              <a:gd name="connsiteX43" fmla="*/ 7264832 w 12192518"/>
              <a:gd name="connsiteY43" fmla="*/ 479606 h 2912817"/>
              <a:gd name="connsiteX44" fmla="*/ 7326848 w 12192518"/>
              <a:gd name="connsiteY44" fmla="*/ 492230 h 2912817"/>
              <a:gd name="connsiteX45" fmla="*/ 7296793 w 12192518"/>
              <a:gd name="connsiteY45" fmla="*/ 485870 h 2912817"/>
              <a:gd name="connsiteX46" fmla="*/ 7275331 w 12192518"/>
              <a:gd name="connsiteY46" fmla="*/ 464409 h 2912817"/>
              <a:gd name="connsiteX47" fmla="*/ 7304419 w 12192518"/>
              <a:gd name="connsiteY47" fmla="*/ 473437 h 2912817"/>
              <a:gd name="connsiteX48" fmla="*/ 7326983 w 12192518"/>
              <a:gd name="connsiteY48" fmla="*/ 492243 h 2912817"/>
              <a:gd name="connsiteX49" fmla="*/ 7382681 w 12192518"/>
              <a:gd name="connsiteY49" fmla="*/ 506610 h 2912817"/>
              <a:gd name="connsiteX50" fmla="*/ 7365345 w 12192518"/>
              <a:gd name="connsiteY50" fmla="*/ 501844 h 2912817"/>
              <a:gd name="connsiteX51" fmla="*/ 7352707 w 12192518"/>
              <a:gd name="connsiteY51" fmla="*/ 490446 h 2912817"/>
              <a:gd name="connsiteX52" fmla="*/ 7369648 w 12192518"/>
              <a:gd name="connsiteY52" fmla="*/ 497064 h 2912817"/>
              <a:gd name="connsiteX53" fmla="*/ 7382843 w 12192518"/>
              <a:gd name="connsiteY53" fmla="*/ 506624 h 2912817"/>
              <a:gd name="connsiteX54" fmla="*/ 8482629 w 12192518"/>
              <a:gd name="connsiteY54" fmla="*/ 1577186 h 2912817"/>
              <a:gd name="connsiteX55" fmla="*/ 8461671 w 12192518"/>
              <a:gd name="connsiteY55" fmla="*/ 1569315 h 2912817"/>
              <a:gd name="connsiteX56" fmla="*/ 8452697 w 12192518"/>
              <a:gd name="connsiteY56" fmla="*/ 1562247 h 2912817"/>
              <a:gd name="connsiteX57" fmla="*/ 8473410 w 12192518"/>
              <a:gd name="connsiteY57" fmla="*/ 1569056 h 2912817"/>
              <a:gd name="connsiteX58" fmla="*/ 8524477 w 12192518"/>
              <a:gd name="connsiteY58" fmla="*/ 1612401 h 2912817"/>
              <a:gd name="connsiteX59" fmla="*/ 8514154 w 12192518"/>
              <a:gd name="connsiteY59" fmla="*/ 1608234 h 2912817"/>
              <a:gd name="connsiteX60" fmla="*/ 8512003 w 12192518"/>
              <a:gd name="connsiteY60" fmla="*/ 1606737 h 2912817"/>
              <a:gd name="connsiteX61" fmla="*/ 8521848 w 12192518"/>
              <a:gd name="connsiteY61" fmla="*/ 1610195 h 2912817"/>
              <a:gd name="connsiteX62" fmla="*/ 7248491 w 12192518"/>
              <a:gd name="connsiteY62" fmla="*/ 527976 h 2912817"/>
              <a:gd name="connsiteX63" fmla="*/ 7198799 w 12192518"/>
              <a:gd name="connsiteY63" fmla="*/ 524940 h 2912817"/>
              <a:gd name="connsiteX64" fmla="*/ 7169317 w 12192518"/>
              <a:gd name="connsiteY64" fmla="*/ 485039 h 2912817"/>
              <a:gd name="connsiteX65" fmla="*/ 7217469 w 12192518"/>
              <a:gd name="connsiteY65" fmla="*/ 491072 h 2912817"/>
              <a:gd name="connsiteX66" fmla="*/ 7248640 w 12192518"/>
              <a:gd name="connsiteY66" fmla="*/ 528058 h 2912817"/>
              <a:gd name="connsiteX67" fmla="*/ 7318268 w 12192518"/>
              <a:gd name="connsiteY67" fmla="*/ 535207 h 2912817"/>
              <a:gd name="connsiteX68" fmla="*/ 7273329 w 12192518"/>
              <a:gd name="connsiteY68" fmla="*/ 530155 h 2912817"/>
              <a:gd name="connsiteX69" fmla="*/ 7245100 w 12192518"/>
              <a:gd name="connsiteY69" fmla="*/ 495539 h 2912817"/>
              <a:gd name="connsiteX70" fmla="*/ 7288540 w 12192518"/>
              <a:gd name="connsiteY70" fmla="*/ 503532 h 2912817"/>
              <a:gd name="connsiteX71" fmla="*/ 7318418 w 12192518"/>
              <a:gd name="connsiteY71" fmla="*/ 535221 h 2912817"/>
              <a:gd name="connsiteX72" fmla="*/ 7384600 w 12192518"/>
              <a:gd name="connsiteY72" fmla="*/ 545244 h 2912817"/>
              <a:gd name="connsiteX73" fmla="*/ 7345831 w 12192518"/>
              <a:gd name="connsiteY73" fmla="*/ 538857 h 2912817"/>
              <a:gd name="connsiteX74" fmla="*/ 7319861 w 12192518"/>
              <a:gd name="connsiteY74" fmla="*/ 510096 h 2912817"/>
              <a:gd name="connsiteX75" fmla="*/ 7357283 w 12192518"/>
              <a:gd name="connsiteY75" fmla="*/ 519316 h 2912817"/>
              <a:gd name="connsiteX76" fmla="*/ 7384750 w 12192518"/>
              <a:gd name="connsiteY76" fmla="*/ 545257 h 2912817"/>
              <a:gd name="connsiteX77" fmla="*/ 7446725 w 12192518"/>
              <a:gd name="connsiteY77" fmla="*/ 557881 h 2912817"/>
              <a:gd name="connsiteX78" fmla="*/ 7416684 w 12192518"/>
              <a:gd name="connsiteY78" fmla="*/ 551522 h 2912817"/>
              <a:gd name="connsiteX79" fmla="*/ 7395208 w 12192518"/>
              <a:gd name="connsiteY79" fmla="*/ 530060 h 2912817"/>
              <a:gd name="connsiteX80" fmla="*/ 7424310 w 12192518"/>
              <a:gd name="connsiteY80" fmla="*/ 539089 h 2912817"/>
              <a:gd name="connsiteX81" fmla="*/ 7446874 w 12192518"/>
              <a:gd name="connsiteY81" fmla="*/ 557895 h 2912817"/>
              <a:gd name="connsiteX82" fmla="*/ 7502558 w 12192518"/>
              <a:gd name="connsiteY82" fmla="*/ 572261 h 2912817"/>
              <a:gd name="connsiteX83" fmla="*/ 7485222 w 12192518"/>
              <a:gd name="connsiteY83" fmla="*/ 567495 h 2912817"/>
              <a:gd name="connsiteX84" fmla="*/ 7472585 w 12192518"/>
              <a:gd name="connsiteY84" fmla="*/ 556097 h 2912817"/>
              <a:gd name="connsiteX85" fmla="*/ 7489539 w 12192518"/>
              <a:gd name="connsiteY85" fmla="*/ 562715 h 2912817"/>
              <a:gd name="connsiteX86" fmla="*/ 7502734 w 12192518"/>
              <a:gd name="connsiteY86" fmla="*/ 572275 h 2912817"/>
              <a:gd name="connsiteX87" fmla="*/ 8560305 w 12192518"/>
              <a:gd name="connsiteY87" fmla="*/ 1605034 h 2912817"/>
              <a:gd name="connsiteX88" fmla="*/ 8531217 w 12192518"/>
              <a:gd name="connsiteY88" fmla="*/ 1594930 h 2912817"/>
              <a:gd name="connsiteX89" fmla="*/ 8517409 w 12192518"/>
              <a:gd name="connsiteY89" fmla="*/ 1583205 h 2912817"/>
              <a:gd name="connsiteX90" fmla="*/ 8546347 w 12192518"/>
              <a:gd name="connsiteY90" fmla="*/ 1592084 h 2912817"/>
              <a:gd name="connsiteX91" fmla="*/ 8560482 w 12192518"/>
              <a:gd name="connsiteY91" fmla="*/ 1605048 h 2912817"/>
              <a:gd name="connsiteX92" fmla="*/ 8602520 w 12192518"/>
              <a:gd name="connsiteY92" fmla="*/ 1642878 h 2912817"/>
              <a:gd name="connsiteX93" fmla="*/ 8581576 w 12192518"/>
              <a:gd name="connsiteY93" fmla="*/ 1635007 h 2912817"/>
              <a:gd name="connsiteX94" fmla="*/ 8572166 w 12192518"/>
              <a:gd name="connsiteY94" fmla="*/ 1627626 h 2912817"/>
              <a:gd name="connsiteX95" fmla="*/ 8592988 w 12192518"/>
              <a:gd name="connsiteY95" fmla="*/ 1634435 h 2912817"/>
              <a:gd name="connsiteX96" fmla="*/ 8602738 w 12192518"/>
              <a:gd name="connsiteY96" fmla="*/ 1642892 h 2912817"/>
              <a:gd name="connsiteX97" fmla="*/ 8644313 w 12192518"/>
              <a:gd name="connsiteY97" fmla="*/ 1678066 h 2912817"/>
              <a:gd name="connsiteX98" fmla="*/ 8633991 w 12192518"/>
              <a:gd name="connsiteY98" fmla="*/ 1673886 h 2912817"/>
              <a:gd name="connsiteX99" fmla="*/ 8631812 w 12192518"/>
              <a:gd name="connsiteY99" fmla="*/ 1672361 h 2912817"/>
              <a:gd name="connsiteX100" fmla="*/ 8641657 w 12192518"/>
              <a:gd name="connsiteY100" fmla="*/ 1675833 h 2912817"/>
              <a:gd name="connsiteX101" fmla="*/ 7295813 w 12192518"/>
              <a:gd name="connsiteY101" fmla="*/ 589610 h 2912817"/>
              <a:gd name="connsiteX102" fmla="*/ 7242159 w 12192518"/>
              <a:gd name="connsiteY102" fmla="*/ 588807 h 2912817"/>
              <a:gd name="connsiteX103" fmla="*/ 7212486 w 12192518"/>
              <a:gd name="connsiteY103" fmla="*/ 544495 h 2912817"/>
              <a:gd name="connsiteX104" fmla="*/ 7264641 w 12192518"/>
              <a:gd name="connsiteY104" fmla="*/ 548321 h 2912817"/>
              <a:gd name="connsiteX105" fmla="*/ 7296030 w 12192518"/>
              <a:gd name="connsiteY105" fmla="*/ 589624 h 2912817"/>
              <a:gd name="connsiteX106" fmla="*/ 7368327 w 12192518"/>
              <a:gd name="connsiteY106" fmla="*/ 593696 h 2912817"/>
              <a:gd name="connsiteX107" fmla="*/ 7318650 w 12192518"/>
              <a:gd name="connsiteY107" fmla="*/ 590645 h 2912817"/>
              <a:gd name="connsiteX108" fmla="*/ 7289208 w 12192518"/>
              <a:gd name="connsiteY108" fmla="*/ 550745 h 2912817"/>
              <a:gd name="connsiteX109" fmla="*/ 7337320 w 12192518"/>
              <a:gd name="connsiteY109" fmla="*/ 556778 h 2912817"/>
              <a:gd name="connsiteX110" fmla="*/ 7368545 w 12192518"/>
              <a:gd name="connsiteY110" fmla="*/ 593655 h 2912817"/>
              <a:gd name="connsiteX111" fmla="*/ 7438118 w 12192518"/>
              <a:gd name="connsiteY111" fmla="*/ 600927 h 2912817"/>
              <a:gd name="connsiteX112" fmla="*/ 7393180 w 12192518"/>
              <a:gd name="connsiteY112" fmla="*/ 595861 h 2912817"/>
              <a:gd name="connsiteX113" fmla="*/ 7364963 w 12192518"/>
              <a:gd name="connsiteY113" fmla="*/ 561245 h 2912817"/>
              <a:gd name="connsiteX114" fmla="*/ 7408418 w 12192518"/>
              <a:gd name="connsiteY114" fmla="*/ 569238 h 2912817"/>
              <a:gd name="connsiteX115" fmla="*/ 7438336 w 12192518"/>
              <a:gd name="connsiteY115" fmla="*/ 600886 h 2912817"/>
              <a:gd name="connsiteX116" fmla="*/ 7504437 w 12192518"/>
              <a:gd name="connsiteY116" fmla="*/ 610936 h 2912817"/>
              <a:gd name="connsiteX117" fmla="*/ 7465653 w 12192518"/>
              <a:gd name="connsiteY117" fmla="*/ 604563 h 2912817"/>
              <a:gd name="connsiteX118" fmla="*/ 7439684 w 12192518"/>
              <a:gd name="connsiteY118" fmla="*/ 575802 h 2912817"/>
              <a:gd name="connsiteX119" fmla="*/ 7477119 w 12192518"/>
              <a:gd name="connsiteY119" fmla="*/ 585021 h 2912817"/>
              <a:gd name="connsiteX120" fmla="*/ 7504655 w 12192518"/>
              <a:gd name="connsiteY120" fmla="*/ 610895 h 2912817"/>
              <a:gd name="connsiteX121" fmla="*/ 7566548 w 12192518"/>
              <a:gd name="connsiteY121" fmla="*/ 623587 h 2912817"/>
              <a:gd name="connsiteX122" fmla="*/ 7536507 w 12192518"/>
              <a:gd name="connsiteY122" fmla="*/ 617227 h 2912817"/>
              <a:gd name="connsiteX123" fmla="*/ 7515032 w 12192518"/>
              <a:gd name="connsiteY123" fmla="*/ 595752 h 2912817"/>
              <a:gd name="connsiteX124" fmla="*/ 7544146 w 12192518"/>
              <a:gd name="connsiteY124" fmla="*/ 604794 h 2912817"/>
              <a:gd name="connsiteX125" fmla="*/ 7566765 w 12192518"/>
              <a:gd name="connsiteY125" fmla="*/ 623546 h 2912817"/>
              <a:gd name="connsiteX126" fmla="*/ 7622381 w 12192518"/>
              <a:gd name="connsiteY126" fmla="*/ 637954 h 2912817"/>
              <a:gd name="connsiteX127" fmla="*/ 7605073 w 12192518"/>
              <a:gd name="connsiteY127" fmla="*/ 633201 h 2912817"/>
              <a:gd name="connsiteX128" fmla="*/ 7592422 w 12192518"/>
              <a:gd name="connsiteY128" fmla="*/ 621776 h 2912817"/>
              <a:gd name="connsiteX129" fmla="*/ 7609362 w 12192518"/>
              <a:gd name="connsiteY129" fmla="*/ 628407 h 2912817"/>
              <a:gd name="connsiteX130" fmla="*/ 7622585 w 12192518"/>
              <a:gd name="connsiteY130" fmla="*/ 637913 h 2912817"/>
              <a:gd name="connsiteX131" fmla="*/ 8638035 w 12192518"/>
              <a:gd name="connsiteY131" fmla="*/ 1630690 h 2912817"/>
              <a:gd name="connsiteX132" fmla="*/ 8602629 w 12192518"/>
              <a:gd name="connsiteY132" fmla="*/ 1619333 h 2912817"/>
              <a:gd name="connsiteX133" fmla="*/ 8585484 w 12192518"/>
              <a:gd name="connsiteY133" fmla="*/ 1603781 h 2912817"/>
              <a:gd name="connsiteX134" fmla="*/ 8621040 w 12192518"/>
              <a:gd name="connsiteY134" fmla="*/ 1613845 h 2912817"/>
              <a:gd name="connsiteX135" fmla="*/ 8638240 w 12192518"/>
              <a:gd name="connsiteY135" fmla="*/ 1630608 h 2912817"/>
              <a:gd name="connsiteX136" fmla="*/ 8680250 w 12192518"/>
              <a:gd name="connsiteY136" fmla="*/ 1670808 h 2912817"/>
              <a:gd name="connsiteX137" fmla="*/ 8651163 w 12192518"/>
              <a:gd name="connsiteY137" fmla="*/ 1660704 h 2912817"/>
              <a:gd name="connsiteX138" fmla="*/ 8637055 w 12192518"/>
              <a:gd name="connsiteY138" fmla="*/ 1648720 h 2912817"/>
              <a:gd name="connsiteX139" fmla="*/ 8666047 w 12192518"/>
              <a:gd name="connsiteY139" fmla="*/ 1657612 h 2912817"/>
              <a:gd name="connsiteX140" fmla="*/ 8680400 w 12192518"/>
              <a:gd name="connsiteY140" fmla="*/ 1670727 h 2912817"/>
              <a:gd name="connsiteX141" fmla="*/ 8722465 w 12192518"/>
              <a:gd name="connsiteY141" fmla="*/ 1708611 h 2912817"/>
              <a:gd name="connsiteX142" fmla="*/ 8701521 w 12192518"/>
              <a:gd name="connsiteY142" fmla="*/ 1700753 h 2912817"/>
              <a:gd name="connsiteX143" fmla="*/ 8692138 w 12192518"/>
              <a:gd name="connsiteY143" fmla="*/ 1693359 h 2912817"/>
              <a:gd name="connsiteX144" fmla="*/ 8712919 w 12192518"/>
              <a:gd name="connsiteY144" fmla="*/ 1700168 h 2912817"/>
              <a:gd name="connsiteX145" fmla="*/ 8722615 w 12192518"/>
              <a:gd name="connsiteY145" fmla="*/ 1708529 h 2912817"/>
              <a:gd name="connsiteX146" fmla="*/ 8764272 w 12192518"/>
              <a:gd name="connsiteY146" fmla="*/ 1743799 h 2912817"/>
              <a:gd name="connsiteX147" fmla="*/ 8753964 w 12192518"/>
              <a:gd name="connsiteY147" fmla="*/ 1739632 h 2912817"/>
              <a:gd name="connsiteX148" fmla="*/ 8751785 w 12192518"/>
              <a:gd name="connsiteY148" fmla="*/ 1738121 h 2912817"/>
              <a:gd name="connsiteX149" fmla="*/ 8761630 w 12192518"/>
              <a:gd name="connsiteY149" fmla="*/ 1741580 h 2912817"/>
              <a:gd name="connsiteX150" fmla="*/ 7341105 w 12192518"/>
              <a:gd name="connsiteY150" fmla="*/ 654772 h 2912817"/>
              <a:gd name="connsiteX151" fmla="*/ 7284060 w 12192518"/>
              <a:gd name="connsiteY151" fmla="*/ 656460 h 2912817"/>
              <a:gd name="connsiteX152" fmla="*/ 7254428 w 12192518"/>
              <a:gd name="connsiteY152" fmla="*/ 607695 h 2912817"/>
              <a:gd name="connsiteX153" fmla="*/ 7309961 w 12192518"/>
              <a:gd name="connsiteY153" fmla="*/ 609057 h 2912817"/>
              <a:gd name="connsiteX154" fmla="*/ 7341105 w 12192518"/>
              <a:gd name="connsiteY154" fmla="*/ 654772 h 2912817"/>
              <a:gd name="connsiteX155" fmla="*/ 7416003 w 12192518"/>
              <a:gd name="connsiteY155" fmla="*/ 655275 h 2912817"/>
              <a:gd name="connsiteX156" fmla="*/ 7362349 w 12192518"/>
              <a:gd name="connsiteY156" fmla="*/ 654472 h 2912817"/>
              <a:gd name="connsiteX157" fmla="*/ 7332690 w 12192518"/>
              <a:gd name="connsiteY157" fmla="*/ 610146 h 2912817"/>
              <a:gd name="connsiteX158" fmla="*/ 7384832 w 12192518"/>
              <a:gd name="connsiteY158" fmla="*/ 613986 h 2912817"/>
              <a:gd name="connsiteX159" fmla="*/ 7415935 w 12192518"/>
              <a:gd name="connsiteY159" fmla="*/ 655275 h 2912817"/>
              <a:gd name="connsiteX160" fmla="*/ 7488518 w 12192518"/>
              <a:gd name="connsiteY160" fmla="*/ 659293 h 2912817"/>
              <a:gd name="connsiteX161" fmla="*/ 7438840 w 12192518"/>
              <a:gd name="connsiteY161" fmla="*/ 656256 h 2912817"/>
              <a:gd name="connsiteX162" fmla="*/ 7409398 w 12192518"/>
              <a:gd name="connsiteY162" fmla="*/ 616356 h 2912817"/>
              <a:gd name="connsiteX163" fmla="*/ 7457524 w 12192518"/>
              <a:gd name="connsiteY163" fmla="*/ 622389 h 2912817"/>
              <a:gd name="connsiteX164" fmla="*/ 7488450 w 12192518"/>
              <a:gd name="connsiteY164" fmla="*/ 659293 h 2912817"/>
              <a:gd name="connsiteX165" fmla="*/ 7558295 w 12192518"/>
              <a:gd name="connsiteY165" fmla="*/ 666524 h 2912817"/>
              <a:gd name="connsiteX166" fmla="*/ 7513357 w 12192518"/>
              <a:gd name="connsiteY166" fmla="*/ 661471 h 2912817"/>
              <a:gd name="connsiteX167" fmla="*/ 7485140 w 12192518"/>
              <a:gd name="connsiteY167" fmla="*/ 626855 h 2912817"/>
              <a:gd name="connsiteX168" fmla="*/ 7528608 w 12192518"/>
              <a:gd name="connsiteY168" fmla="*/ 634862 h 2912817"/>
              <a:gd name="connsiteX169" fmla="*/ 7558227 w 12192518"/>
              <a:gd name="connsiteY169" fmla="*/ 666524 h 2912817"/>
              <a:gd name="connsiteX170" fmla="*/ 7624614 w 12192518"/>
              <a:gd name="connsiteY170" fmla="*/ 676546 h 2912817"/>
              <a:gd name="connsiteX171" fmla="*/ 7585830 w 12192518"/>
              <a:gd name="connsiteY171" fmla="*/ 670173 h 2912817"/>
              <a:gd name="connsiteX172" fmla="*/ 7559861 w 12192518"/>
              <a:gd name="connsiteY172" fmla="*/ 641413 h 2912817"/>
              <a:gd name="connsiteX173" fmla="*/ 7597296 w 12192518"/>
              <a:gd name="connsiteY173" fmla="*/ 650632 h 2912817"/>
              <a:gd name="connsiteX174" fmla="*/ 7624546 w 12192518"/>
              <a:gd name="connsiteY174" fmla="*/ 676492 h 2912817"/>
              <a:gd name="connsiteX175" fmla="*/ 7686711 w 12192518"/>
              <a:gd name="connsiteY175" fmla="*/ 689184 h 2912817"/>
              <a:gd name="connsiteX176" fmla="*/ 7656657 w 12192518"/>
              <a:gd name="connsiteY176" fmla="*/ 682838 h 2912817"/>
              <a:gd name="connsiteX177" fmla="*/ 7635181 w 12192518"/>
              <a:gd name="connsiteY177" fmla="*/ 661362 h 2912817"/>
              <a:gd name="connsiteX178" fmla="*/ 7664269 w 12192518"/>
              <a:gd name="connsiteY178" fmla="*/ 670378 h 2912817"/>
              <a:gd name="connsiteX179" fmla="*/ 7686643 w 12192518"/>
              <a:gd name="connsiteY179" fmla="*/ 689184 h 2912817"/>
              <a:gd name="connsiteX180" fmla="*/ 7742544 w 12192518"/>
              <a:gd name="connsiteY180" fmla="*/ 703551 h 2912817"/>
              <a:gd name="connsiteX181" fmla="*/ 7725250 w 12192518"/>
              <a:gd name="connsiteY181" fmla="*/ 698811 h 2912817"/>
              <a:gd name="connsiteX182" fmla="*/ 7712599 w 12192518"/>
              <a:gd name="connsiteY182" fmla="*/ 687400 h 2912817"/>
              <a:gd name="connsiteX183" fmla="*/ 7729512 w 12192518"/>
              <a:gd name="connsiteY183" fmla="*/ 694005 h 2912817"/>
              <a:gd name="connsiteX184" fmla="*/ 7742476 w 12192518"/>
              <a:gd name="connsiteY184" fmla="*/ 703551 h 2912817"/>
              <a:gd name="connsiteX185" fmla="*/ 8716678 w 12192518"/>
              <a:gd name="connsiteY185" fmla="*/ 1654072 h 2912817"/>
              <a:gd name="connsiteX186" fmla="*/ 8675947 w 12192518"/>
              <a:gd name="connsiteY186" fmla="*/ 1642116 h 2912817"/>
              <a:gd name="connsiteX187" fmla="*/ 8656528 w 12192518"/>
              <a:gd name="connsiteY187" fmla="*/ 1623282 h 2912817"/>
              <a:gd name="connsiteX188" fmla="*/ 8697640 w 12192518"/>
              <a:gd name="connsiteY188" fmla="*/ 1633945 h 2912817"/>
              <a:gd name="connsiteX189" fmla="*/ 8716610 w 12192518"/>
              <a:gd name="connsiteY189" fmla="*/ 1654126 h 2912817"/>
              <a:gd name="connsiteX190" fmla="*/ 8758226 w 12192518"/>
              <a:gd name="connsiteY190" fmla="*/ 1696287 h 2912817"/>
              <a:gd name="connsiteX191" fmla="*/ 8722820 w 12192518"/>
              <a:gd name="connsiteY191" fmla="*/ 1684943 h 2912817"/>
              <a:gd name="connsiteX192" fmla="*/ 8705389 w 12192518"/>
              <a:gd name="connsiteY192" fmla="*/ 1669147 h 2912817"/>
              <a:gd name="connsiteX193" fmla="*/ 8740999 w 12192518"/>
              <a:gd name="connsiteY193" fmla="*/ 1679224 h 2912817"/>
              <a:gd name="connsiteX194" fmla="*/ 8758158 w 12192518"/>
              <a:gd name="connsiteY194" fmla="*/ 1696273 h 2912817"/>
              <a:gd name="connsiteX195" fmla="*/ 8800332 w 12192518"/>
              <a:gd name="connsiteY195" fmla="*/ 1736364 h 2912817"/>
              <a:gd name="connsiteX196" fmla="*/ 8771258 w 12192518"/>
              <a:gd name="connsiteY196" fmla="*/ 1726260 h 2912817"/>
              <a:gd name="connsiteX197" fmla="*/ 8757150 w 12192518"/>
              <a:gd name="connsiteY197" fmla="*/ 1714290 h 2912817"/>
              <a:gd name="connsiteX198" fmla="*/ 8786156 w 12192518"/>
              <a:gd name="connsiteY198" fmla="*/ 1723196 h 2912817"/>
              <a:gd name="connsiteX199" fmla="*/ 8800264 w 12192518"/>
              <a:gd name="connsiteY199" fmla="*/ 1736351 h 2912817"/>
              <a:gd name="connsiteX200" fmla="*/ 8842547 w 12192518"/>
              <a:gd name="connsiteY200" fmla="*/ 1774181 h 2912817"/>
              <a:gd name="connsiteX201" fmla="*/ 8821616 w 12192518"/>
              <a:gd name="connsiteY201" fmla="*/ 1766323 h 2912817"/>
              <a:gd name="connsiteX202" fmla="*/ 8812234 w 12192518"/>
              <a:gd name="connsiteY202" fmla="*/ 1758942 h 2912817"/>
              <a:gd name="connsiteX203" fmla="*/ 8833042 w 12192518"/>
              <a:gd name="connsiteY203" fmla="*/ 1765751 h 2912817"/>
              <a:gd name="connsiteX204" fmla="*/ 8842493 w 12192518"/>
              <a:gd name="connsiteY204" fmla="*/ 1774167 h 2912817"/>
              <a:gd name="connsiteX205" fmla="*/ 8884381 w 12192518"/>
              <a:gd name="connsiteY205" fmla="*/ 1809383 h 2912817"/>
              <a:gd name="connsiteX206" fmla="*/ 8874045 w 12192518"/>
              <a:gd name="connsiteY206" fmla="*/ 1805216 h 2912817"/>
              <a:gd name="connsiteX207" fmla="*/ 8871893 w 12192518"/>
              <a:gd name="connsiteY207" fmla="*/ 1803704 h 2912817"/>
              <a:gd name="connsiteX208" fmla="*/ 8881753 w 12192518"/>
              <a:gd name="connsiteY208" fmla="*/ 1807177 h 2912817"/>
              <a:gd name="connsiteX209" fmla="*/ 7383702 w 12192518"/>
              <a:gd name="connsiteY209" fmla="*/ 723024 h 2912817"/>
              <a:gd name="connsiteX210" fmla="*/ 7326983 w 12192518"/>
              <a:gd name="connsiteY210" fmla="*/ 727109 h 2912817"/>
              <a:gd name="connsiteX211" fmla="*/ 7294710 w 12192518"/>
              <a:gd name="connsiteY211" fmla="*/ 674735 h 2912817"/>
              <a:gd name="connsiteX212" fmla="*/ 7353089 w 12192518"/>
              <a:gd name="connsiteY212" fmla="*/ 673373 h 2912817"/>
              <a:gd name="connsiteX213" fmla="*/ 7383715 w 12192518"/>
              <a:gd name="connsiteY213" fmla="*/ 723010 h 2912817"/>
              <a:gd name="connsiteX214" fmla="*/ 7460983 w 12192518"/>
              <a:gd name="connsiteY214" fmla="*/ 720423 h 2912817"/>
              <a:gd name="connsiteX215" fmla="*/ 7403938 w 12192518"/>
              <a:gd name="connsiteY215" fmla="*/ 722112 h 2912817"/>
              <a:gd name="connsiteX216" fmla="*/ 7374305 w 12192518"/>
              <a:gd name="connsiteY216" fmla="*/ 673346 h 2912817"/>
              <a:gd name="connsiteX217" fmla="*/ 7429852 w 12192518"/>
              <a:gd name="connsiteY217" fmla="*/ 674708 h 2912817"/>
              <a:gd name="connsiteX218" fmla="*/ 7460996 w 12192518"/>
              <a:gd name="connsiteY218" fmla="*/ 720409 h 2912817"/>
              <a:gd name="connsiteX219" fmla="*/ 7535881 w 12192518"/>
              <a:gd name="connsiteY219" fmla="*/ 720940 h 2912817"/>
              <a:gd name="connsiteX220" fmla="*/ 7482213 w 12192518"/>
              <a:gd name="connsiteY220" fmla="*/ 720137 h 2912817"/>
              <a:gd name="connsiteX221" fmla="*/ 7452567 w 12192518"/>
              <a:gd name="connsiteY221" fmla="*/ 675797 h 2912817"/>
              <a:gd name="connsiteX222" fmla="*/ 7504723 w 12192518"/>
              <a:gd name="connsiteY222" fmla="*/ 679638 h 2912817"/>
              <a:gd name="connsiteX223" fmla="*/ 7535839 w 12192518"/>
              <a:gd name="connsiteY223" fmla="*/ 720927 h 2912817"/>
              <a:gd name="connsiteX224" fmla="*/ 7608381 w 12192518"/>
              <a:gd name="connsiteY224" fmla="*/ 724958 h 2912817"/>
              <a:gd name="connsiteX225" fmla="*/ 7558704 w 12192518"/>
              <a:gd name="connsiteY225" fmla="*/ 721907 h 2912817"/>
              <a:gd name="connsiteX226" fmla="*/ 7529262 w 12192518"/>
              <a:gd name="connsiteY226" fmla="*/ 682021 h 2912817"/>
              <a:gd name="connsiteX227" fmla="*/ 7577388 w 12192518"/>
              <a:gd name="connsiteY227" fmla="*/ 688053 h 2912817"/>
              <a:gd name="connsiteX228" fmla="*/ 7608341 w 12192518"/>
              <a:gd name="connsiteY228" fmla="*/ 724944 h 2912817"/>
              <a:gd name="connsiteX229" fmla="*/ 7678159 w 12192518"/>
              <a:gd name="connsiteY229" fmla="*/ 732189 h 2912817"/>
              <a:gd name="connsiteX230" fmla="*/ 7633220 w 12192518"/>
              <a:gd name="connsiteY230" fmla="*/ 727136 h 2912817"/>
              <a:gd name="connsiteX231" fmla="*/ 7605004 w 12192518"/>
              <a:gd name="connsiteY231" fmla="*/ 692506 h 2912817"/>
              <a:gd name="connsiteX232" fmla="*/ 7648472 w 12192518"/>
              <a:gd name="connsiteY232" fmla="*/ 700514 h 2912817"/>
              <a:gd name="connsiteX233" fmla="*/ 7678118 w 12192518"/>
              <a:gd name="connsiteY233" fmla="*/ 732175 h 2912817"/>
              <a:gd name="connsiteX234" fmla="*/ 7744477 w 12192518"/>
              <a:gd name="connsiteY234" fmla="*/ 742211 h 2912817"/>
              <a:gd name="connsiteX235" fmla="*/ 7705681 w 12192518"/>
              <a:gd name="connsiteY235" fmla="*/ 735825 h 2912817"/>
              <a:gd name="connsiteX236" fmla="*/ 7679711 w 12192518"/>
              <a:gd name="connsiteY236" fmla="*/ 707077 h 2912817"/>
              <a:gd name="connsiteX237" fmla="*/ 7717119 w 12192518"/>
              <a:gd name="connsiteY237" fmla="*/ 716283 h 2912817"/>
              <a:gd name="connsiteX238" fmla="*/ 7744437 w 12192518"/>
              <a:gd name="connsiteY238" fmla="*/ 742198 h 2912817"/>
              <a:gd name="connsiteX239" fmla="*/ 7806575 w 12192518"/>
              <a:gd name="connsiteY239" fmla="*/ 754849 h 2912817"/>
              <a:gd name="connsiteX240" fmla="*/ 7776520 w 12192518"/>
              <a:gd name="connsiteY240" fmla="*/ 748503 h 2912817"/>
              <a:gd name="connsiteX241" fmla="*/ 7755058 w 12192518"/>
              <a:gd name="connsiteY241" fmla="*/ 727028 h 2912817"/>
              <a:gd name="connsiteX242" fmla="*/ 7784132 w 12192518"/>
              <a:gd name="connsiteY242" fmla="*/ 736029 h 2912817"/>
              <a:gd name="connsiteX243" fmla="*/ 7806534 w 12192518"/>
              <a:gd name="connsiteY243" fmla="*/ 754835 h 2912817"/>
              <a:gd name="connsiteX244" fmla="*/ 7862407 w 12192518"/>
              <a:gd name="connsiteY244" fmla="*/ 769229 h 2912817"/>
              <a:gd name="connsiteX245" fmla="*/ 7845072 w 12192518"/>
              <a:gd name="connsiteY245" fmla="*/ 764477 h 2912817"/>
              <a:gd name="connsiteX246" fmla="*/ 7832435 w 12192518"/>
              <a:gd name="connsiteY246" fmla="*/ 753065 h 2912817"/>
              <a:gd name="connsiteX247" fmla="*/ 7849389 w 12192518"/>
              <a:gd name="connsiteY247" fmla="*/ 759683 h 2912817"/>
              <a:gd name="connsiteX248" fmla="*/ 7862462 w 12192518"/>
              <a:gd name="connsiteY248" fmla="*/ 769216 h 2912817"/>
              <a:gd name="connsiteX249" fmla="*/ 8796001 w 12192518"/>
              <a:gd name="connsiteY249" fmla="*/ 1675874 h 2912817"/>
              <a:gd name="connsiteX250" fmla="*/ 8750682 w 12192518"/>
              <a:gd name="connsiteY250" fmla="*/ 1663727 h 2912817"/>
              <a:gd name="connsiteX251" fmla="*/ 8729792 w 12192518"/>
              <a:gd name="connsiteY251" fmla="*/ 1642034 h 2912817"/>
              <a:gd name="connsiteX252" fmla="*/ 8775670 w 12192518"/>
              <a:gd name="connsiteY252" fmla="*/ 1652928 h 2912817"/>
              <a:gd name="connsiteX253" fmla="*/ 8796001 w 12192518"/>
              <a:gd name="connsiteY253" fmla="*/ 1675860 h 2912817"/>
              <a:gd name="connsiteX254" fmla="*/ 8836514 w 12192518"/>
              <a:gd name="connsiteY254" fmla="*/ 1719791 h 2912817"/>
              <a:gd name="connsiteX255" fmla="*/ 8795784 w 12192518"/>
              <a:gd name="connsiteY255" fmla="*/ 1707849 h 2912817"/>
              <a:gd name="connsiteX256" fmla="*/ 8776147 w 12192518"/>
              <a:gd name="connsiteY256" fmla="*/ 1688784 h 2912817"/>
              <a:gd name="connsiteX257" fmla="*/ 8817300 w 12192518"/>
              <a:gd name="connsiteY257" fmla="*/ 1699460 h 2912817"/>
              <a:gd name="connsiteX258" fmla="*/ 8836514 w 12192518"/>
              <a:gd name="connsiteY258" fmla="*/ 1719778 h 2912817"/>
              <a:gd name="connsiteX259" fmla="*/ 8878008 w 12192518"/>
              <a:gd name="connsiteY259" fmla="*/ 1761898 h 2912817"/>
              <a:gd name="connsiteX260" fmla="*/ 8842602 w 12192518"/>
              <a:gd name="connsiteY260" fmla="*/ 1750554 h 2912817"/>
              <a:gd name="connsiteX261" fmla="*/ 8825212 w 12192518"/>
              <a:gd name="connsiteY261" fmla="*/ 1734798 h 2912817"/>
              <a:gd name="connsiteX262" fmla="*/ 8860822 w 12192518"/>
              <a:gd name="connsiteY262" fmla="*/ 1744875 h 2912817"/>
              <a:gd name="connsiteX263" fmla="*/ 8878008 w 12192518"/>
              <a:gd name="connsiteY263" fmla="*/ 1761829 h 2912817"/>
              <a:gd name="connsiteX264" fmla="*/ 8920141 w 12192518"/>
              <a:gd name="connsiteY264" fmla="*/ 1802002 h 2912817"/>
              <a:gd name="connsiteX265" fmla="*/ 8891081 w 12192518"/>
              <a:gd name="connsiteY265" fmla="*/ 1791911 h 2912817"/>
              <a:gd name="connsiteX266" fmla="*/ 8876986 w 12192518"/>
              <a:gd name="connsiteY266" fmla="*/ 1779941 h 2912817"/>
              <a:gd name="connsiteX267" fmla="*/ 8905992 w 12192518"/>
              <a:gd name="connsiteY267" fmla="*/ 1788834 h 2912817"/>
              <a:gd name="connsiteX268" fmla="*/ 8920141 w 12192518"/>
              <a:gd name="connsiteY268" fmla="*/ 1801988 h 2912817"/>
              <a:gd name="connsiteX269" fmla="*/ 8962356 w 12192518"/>
              <a:gd name="connsiteY269" fmla="*/ 1839832 h 2912817"/>
              <a:gd name="connsiteX270" fmla="*/ 8941412 w 12192518"/>
              <a:gd name="connsiteY270" fmla="*/ 1831975 h 2912817"/>
              <a:gd name="connsiteX271" fmla="*/ 8932043 w 12192518"/>
              <a:gd name="connsiteY271" fmla="*/ 1824607 h 2912817"/>
              <a:gd name="connsiteX272" fmla="*/ 8952838 w 12192518"/>
              <a:gd name="connsiteY272" fmla="*/ 1831416 h 2912817"/>
              <a:gd name="connsiteX273" fmla="*/ 8962397 w 12192518"/>
              <a:gd name="connsiteY273" fmla="*/ 1839818 h 2912817"/>
              <a:gd name="connsiteX274" fmla="*/ 9004176 w 12192518"/>
              <a:gd name="connsiteY274" fmla="*/ 1875047 h 2912817"/>
              <a:gd name="connsiteX275" fmla="*/ 8993854 w 12192518"/>
              <a:gd name="connsiteY275" fmla="*/ 1870867 h 2912817"/>
              <a:gd name="connsiteX276" fmla="*/ 8991634 w 12192518"/>
              <a:gd name="connsiteY276" fmla="*/ 1869314 h 2912817"/>
              <a:gd name="connsiteX277" fmla="*/ 9001507 w 12192518"/>
              <a:gd name="connsiteY277" fmla="*/ 1872787 h 2912817"/>
              <a:gd name="connsiteX278" fmla="*/ 7426857 w 12192518"/>
              <a:gd name="connsiteY278" fmla="*/ 794531 h 2912817"/>
              <a:gd name="connsiteX279" fmla="*/ 7376471 w 12192518"/>
              <a:gd name="connsiteY279" fmla="*/ 799869 h 2912817"/>
              <a:gd name="connsiteX280" fmla="*/ 7338640 w 12192518"/>
              <a:gd name="connsiteY280" fmla="*/ 744867 h 2912817"/>
              <a:gd name="connsiteX281" fmla="*/ 7394473 w 12192518"/>
              <a:gd name="connsiteY281" fmla="*/ 741258 h 2912817"/>
              <a:gd name="connsiteX282" fmla="*/ 7426857 w 12192518"/>
              <a:gd name="connsiteY282" fmla="*/ 794531 h 2912817"/>
              <a:gd name="connsiteX283" fmla="*/ 7503606 w 12192518"/>
              <a:gd name="connsiteY283" fmla="*/ 788648 h 2912817"/>
              <a:gd name="connsiteX284" fmla="*/ 7446888 w 12192518"/>
              <a:gd name="connsiteY284" fmla="*/ 792665 h 2912817"/>
              <a:gd name="connsiteX285" fmla="*/ 7414628 w 12192518"/>
              <a:gd name="connsiteY285" fmla="*/ 740305 h 2912817"/>
              <a:gd name="connsiteX286" fmla="*/ 7473007 w 12192518"/>
              <a:gd name="connsiteY286" fmla="*/ 738943 h 2912817"/>
              <a:gd name="connsiteX287" fmla="*/ 7503606 w 12192518"/>
              <a:gd name="connsiteY287" fmla="*/ 788648 h 2912817"/>
              <a:gd name="connsiteX288" fmla="*/ 7580901 w 12192518"/>
              <a:gd name="connsiteY288" fmla="*/ 786061 h 2912817"/>
              <a:gd name="connsiteX289" fmla="*/ 7523842 w 12192518"/>
              <a:gd name="connsiteY289" fmla="*/ 787749 h 2912817"/>
              <a:gd name="connsiteX290" fmla="*/ 7494223 w 12192518"/>
              <a:gd name="connsiteY290" fmla="*/ 738984 h 2912817"/>
              <a:gd name="connsiteX291" fmla="*/ 7549757 w 12192518"/>
              <a:gd name="connsiteY291" fmla="*/ 740346 h 2912817"/>
              <a:gd name="connsiteX292" fmla="*/ 7580901 w 12192518"/>
              <a:gd name="connsiteY292" fmla="*/ 786061 h 2912817"/>
              <a:gd name="connsiteX293" fmla="*/ 7655730 w 12192518"/>
              <a:gd name="connsiteY293" fmla="*/ 786578 h 2912817"/>
              <a:gd name="connsiteX294" fmla="*/ 7602062 w 12192518"/>
              <a:gd name="connsiteY294" fmla="*/ 785761 h 2912817"/>
              <a:gd name="connsiteX295" fmla="*/ 7572403 w 12192518"/>
              <a:gd name="connsiteY295" fmla="*/ 741449 h 2912817"/>
              <a:gd name="connsiteX296" fmla="*/ 7624559 w 12192518"/>
              <a:gd name="connsiteY296" fmla="*/ 745289 h 2912817"/>
              <a:gd name="connsiteX297" fmla="*/ 7655730 w 12192518"/>
              <a:gd name="connsiteY297" fmla="*/ 786578 h 2912817"/>
              <a:gd name="connsiteX298" fmla="*/ 7728232 w 12192518"/>
              <a:gd name="connsiteY298" fmla="*/ 790595 h 2912817"/>
              <a:gd name="connsiteX299" fmla="*/ 7678554 w 12192518"/>
              <a:gd name="connsiteY299" fmla="*/ 787545 h 2912817"/>
              <a:gd name="connsiteX300" fmla="*/ 7649112 w 12192518"/>
              <a:gd name="connsiteY300" fmla="*/ 747645 h 2912817"/>
              <a:gd name="connsiteX301" fmla="*/ 7697237 w 12192518"/>
              <a:gd name="connsiteY301" fmla="*/ 753677 h 2912817"/>
              <a:gd name="connsiteX302" fmla="*/ 7728232 w 12192518"/>
              <a:gd name="connsiteY302" fmla="*/ 790595 h 2912817"/>
              <a:gd name="connsiteX303" fmla="*/ 7797996 w 12192518"/>
              <a:gd name="connsiteY303" fmla="*/ 797813 h 2912817"/>
              <a:gd name="connsiteX304" fmla="*/ 7753057 w 12192518"/>
              <a:gd name="connsiteY304" fmla="*/ 792760 h 2912817"/>
              <a:gd name="connsiteX305" fmla="*/ 7724813 w 12192518"/>
              <a:gd name="connsiteY305" fmla="*/ 758144 h 2912817"/>
              <a:gd name="connsiteX306" fmla="*/ 7768268 w 12192518"/>
              <a:gd name="connsiteY306" fmla="*/ 766152 h 2912817"/>
              <a:gd name="connsiteX307" fmla="*/ 7797996 w 12192518"/>
              <a:gd name="connsiteY307" fmla="*/ 797813 h 2912817"/>
              <a:gd name="connsiteX308" fmla="*/ 7864301 w 12192518"/>
              <a:gd name="connsiteY308" fmla="*/ 807849 h 2912817"/>
              <a:gd name="connsiteX309" fmla="*/ 7825517 w 12192518"/>
              <a:gd name="connsiteY309" fmla="*/ 801462 h 2912817"/>
              <a:gd name="connsiteX310" fmla="*/ 7799562 w 12192518"/>
              <a:gd name="connsiteY310" fmla="*/ 772701 h 2912817"/>
              <a:gd name="connsiteX311" fmla="*/ 7836969 w 12192518"/>
              <a:gd name="connsiteY311" fmla="*/ 781907 h 2912817"/>
              <a:gd name="connsiteX312" fmla="*/ 7864301 w 12192518"/>
              <a:gd name="connsiteY312" fmla="*/ 807849 h 2912817"/>
              <a:gd name="connsiteX313" fmla="*/ 7926452 w 12192518"/>
              <a:gd name="connsiteY313" fmla="*/ 820486 h 2912817"/>
              <a:gd name="connsiteX314" fmla="*/ 7896397 w 12192518"/>
              <a:gd name="connsiteY314" fmla="*/ 814127 h 2912817"/>
              <a:gd name="connsiteX315" fmla="*/ 7874922 w 12192518"/>
              <a:gd name="connsiteY315" fmla="*/ 792652 h 2912817"/>
              <a:gd name="connsiteX316" fmla="*/ 7904037 w 12192518"/>
              <a:gd name="connsiteY316" fmla="*/ 801694 h 2912817"/>
              <a:gd name="connsiteX317" fmla="*/ 7926466 w 12192518"/>
              <a:gd name="connsiteY317" fmla="*/ 820486 h 2912817"/>
              <a:gd name="connsiteX318" fmla="*/ 7982285 w 12192518"/>
              <a:gd name="connsiteY318" fmla="*/ 834867 h 2912817"/>
              <a:gd name="connsiteX319" fmla="*/ 7964963 w 12192518"/>
              <a:gd name="connsiteY319" fmla="*/ 830101 h 2912817"/>
              <a:gd name="connsiteX320" fmla="*/ 7952312 w 12192518"/>
              <a:gd name="connsiteY320" fmla="*/ 818675 h 2912817"/>
              <a:gd name="connsiteX321" fmla="*/ 7969253 w 12192518"/>
              <a:gd name="connsiteY321" fmla="*/ 825307 h 2912817"/>
              <a:gd name="connsiteX322" fmla="*/ 7982298 w 12192518"/>
              <a:gd name="connsiteY322" fmla="*/ 834867 h 2912817"/>
              <a:gd name="connsiteX323" fmla="*/ 8876659 w 12192518"/>
              <a:gd name="connsiteY323" fmla="*/ 1695933 h 2912817"/>
              <a:gd name="connsiteX324" fmla="*/ 8827254 w 12192518"/>
              <a:gd name="connsiteY324" fmla="*/ 1683881 h 2912817"/>
              <a:gd name="connsiteX325" fmla="*/ 8805466 w 12192518"/>
              <a:gd name="connsiteY325" fmla="*/ 1659614 h 2912817"/>
              <a:gd name="connsiteX326" fmla="*/ 8855525 w 12192518"/>
              <a:gd name="connsiteY326" fmla="*/ 1670359 h 2912817"/>
              <a:gd name="connsiteX327" fmla="*/ 8876646 w 12192518"/>
              <a:gd name="connsiteY327" fmla="*/ 1695933 h 2912817"/>
              <a:gd name="connsiteX328" fmla="*/ 8915919 w 12192518"/>
              <a:gd name="connsiteY328" fmla="*/ 1741512 h 2912817"/>
              <a:gd name="connsiteX329" fmla="*/ 8870586 w 12192518"/>
              <a:gd name="connsiteY329" fmla="*/ 1729364 h 2912817"/>
              <a:gd name="connsiteX330" fmla="*/ 8849533 w 12192518"/>
              <a:gd name="connsiteY330" fmla="*/ 1707495 h 2912817"/>
              <a:gd name="connsiteX331" fmla="*/ 8895425 w 12192518"/>
              <a:gd name="connsiteY331" fmla="*/ 1718389 h 2912817"/>
              <a:gd name="connsiteX332" fmla="*/ 8915906 w 12192518"/>
              <a:gd name="connsiteY332" fmla="*/ 1741512 h 2912817"/>
              <a:gd name="connsiteX333" fmla="*/ 8956392 w 12192518"/>
              <a:gd name="connsiteY333" fmla="*/ 1785402 h 2912817"/>
              <a:gd name="connsiteX334" fmla="*/ 8915661 w 12192518"/>
              <a:gd name="connsiteY334" fmla="*/ 1773445 h 2912817"/>
              <a:gd name="connsiteX335" fmla="*/ 8896065 w 12192518"/>
              <a:gd name="connsiteY335" fmla="*/ 1754380 h 2912817"/>
              <a:gd name="connsiteX336" fmla="*/ 8937205 w 12192518"/>
              <a:gd name="connsiteY336" fmla="*/ 1765057 h 2912817"/>
              <a:gd name="connsiteX337" fmla="*/ 8956378 w 12192518"/>
              <a:gd name="connsiteY337" fmla="*/ 1785402 h 2912817"/>
              <a:gd name="connsiteX338" fmla="*/ 8997926 w 12192518"/>
              <a:gd name="connsiteY338" fmla="*/ 1827535 h 2912817"/>
              <a:gd name="connsiteX339" fmla="*/ 8962520 w 12192518"/>
              <a:gd name="connsiteY339" fmla="*/ 1816191 h 2912817"/>
              <a:gd name="connsiteX340" fmla="*/ 8945143 w 12192518"/>
              <a:gd name="connsiteY340" fmla="*/ 1800422 h 2912817"/>
              <a:gd name="connsiteX341" fmla="*/ 8980754 w 12192518"/>
              <a:gd name="connsiteY341" fmla="*/ 1810513 h 2912817"/>
              <a:gd name="connsiteX342" fmla="*/ 8997912 w 12192518"/>
              <a:gd name="connsiteY342" fmla="*/ 1827535 h 2912817"/>
              <a:gd name="connsiteX343" fmla="*/ 9040059 w 12192518"/>
              <a:gd name="connsiteY343" fmla="*/ 1867653 h 2912817"/>
              <a:gd name="connsiteX344" fmla="*/ 9010985 w 12192518"/>
              <a:gd name="connsiteY344" fmla="*/ 1857549 h 2912817"/>
              <a:gd name="connsiteX345" fmla="*/ 8996891 w 12192518"/>
              <a:gd name="connsiteY345" fmla="*/ 1845579 h 2912817"/>
              <a:gd name="connsiteX346" fmla="*/ 9025897 w 12192518"/>
              <a:gd name="connsiteY346" fmla="*/ 1854485 h 2912817"/>
              <a:gd name="connsiteX347" fmla="*/ 9040046 w 12192518"/>
              <a:gd name="connsiteY347" fmla="*/ 1867653 h 2912817"/>
              <a:gd name="connsiteX348" fmla="*/ 9082275 w 12192518"/>
              <a:gd name="connsiteY348" fmla="*/ 1905470 h 2912817"/>
              <a:gd name="connsiteX349" fmla="*/ 9061331 w 12192518"/>
              <a:gd name="connsiteY349" fmla="*/ 1897626 h 2912817"/>
              <a:gd name="connsiteX350" fmla="*/ 9051907 w 12192518"/>
              <a:gd name="connsiteY350" fmla="*/ 1890204 h 2912817"/>
              <a:gd name="connsiteX351" fmla="*/ 9072702 w 12192518"/>
              <a:gd name="connsiteY351" fmla="*/ 1897013 h 2912817"/>
              <a:gd name="connsiteX352" fmla="*/ 9082302 w 12192518"/>
              <a:gd name="connsiteY352" fmla="*/ 1905470 h 2912817"/>
              <a:gd name="connsiteX353" fmla="*/ 9124081 w 12192518"/>
              <a:gd name="connsiteY353" fmla="*/ 1940672 h 2912817"/>
              <a:gd name="connsiteX354" fmla="*/ 9113745 w 12192518"/>
              <a:gd name="connsiteY354" fmla="*/ 1936491 h 2912817"/>
              <a:gd name="connsiteX355" fmla="*/ 9111580 w 12192518"/>
              <a:gd name="connsiteY355" fmla="*/ 1934966 h 2912817"/>
              <a:gd name="connsiteX356" fmla="*/ 9121426 w 12192518"/>
              <a:gd name="connsiteY356" fmla="*/ 1938438 h 2912817"/>
              <a:gd name="connsiteX357" fmla="*/ 7476221 w 12192518"/>
              <a:gd name="connsiteY357" fmla="*/ 868094 h 2912817"/>
              <a:gd name="connsiteX358" fmla="*/ 7432780 w 12192518"/>
              <a:gd name="connsiteY358" fmla="*/ 874018 h 2912817"/>
              <a:gd name="connsiteX359" fmla="*/ 7388985 w 12192518"/>
              <a:gd name="connsiteY359" fmla="*/ 817123 h 2912817"/>
              <a:gd name="connsiteX360" fmla="*/ 7438118 w 12192518"/>
              <a:gd name="connsiteY360" fmla="*/ 812071 h 2912817"/>
              <a:gd name="connsiteX361" fmla="*/ 7476221 w 12192518"/>
              <a:gd name="connsiteY361" fmla="*/ 868094 h 2912817"/>
              <a:gd name="connsiteX362" fmla="*/ 7546748 w 12192518"/>
              <a:gd name="connsiteY362" fmla="*/ 860182 h 2912817"/>
              <a:gd name="connsiteX363" fmla="*/ 7496362 w 12192518"/>
              <a:gd name="connsiteY363" fmla="*/ 865507 h 2912817"/>
              <a:gd name="connsiteX364" fmla="*/ 7458518 w 12192518"/>
              <a:gd name="connsiteY364" fmla="*/ 810504 h 2912817"/>
              <a:gd name="connsiteX365" fmla="*/ 7514351 w 12192518"/>
              <a:gd name="connsiteY365" fmla="*/ 806909 h 2912817"/>
              <a:gd name="connsiteX366" fmla="*/ 7546748 w 12192518"/>
              <a:gd name="connsiteY366" fmla="*/ 860182 h 2912817"/>
              <a:gd name="connsiteX367" fmla="*/ 7623510 w 12192518"/>
              <a:gd name="connsiteY367" fmla="*/ 854299 h 2912817"/>
              <a:gd name="connsiteX368" fmla="*/ 7566793 w 12192518"/>
              <a:gd name="connsiteY368" fmla="*/ 858303 h 2912817"/>
              <a:gd name="connsiteX369" fmla="*/ 7534519 w 12192518"/>
              <a:gd name="connsiteY369" fmla="*/ 805956 h 2912817"/>
              <a:gd name="connsiteX370" fmla="*/ 7592912 w 12192518"/>
              <a:gd name="connsiteY370" fmla="*/ 804595 h 2912817"/>
              <a:gd name="connsiteX371" fmla="*/ 7623510 w 12192518"/>
              <a:gd name="connsiteY371" fmla="*/ 854299 h 2912817"/>
              <a:gd name="connsiteX372" fmla="*/ 7700791 w 12192518"/>
              <a:gd name="connsiteY372" fmla="*/ 851712 h 2912817"/>
              <a:gd name="connsiteX373" fmla="*/ 7643733 w 12192518"/>
              <a:gd name="connsiteY373" fmla="*/ 853400 h 2912817"/>
              <a:gd name="connsiteX374" fmla="*/ 7614114 w 12192518"/>
              <a:gd name="connsiteY374" fmla="*/ 804635 h 2912817"/>
              <a:gd name="connsiteX375" fmla="*/ 7669648 w 12192518"/>
              <a:gd name="connsiteY375" fmla="*/ 805997 h 2912817"/>
              <a:gd name="connsiteX376" fmla="*/ 7700791 w 12192518"/>
              <a:gd name="connsiteY376" fmla="*/ 851712 h 2912817"/>
              <a:gd name="connsiteX377" fmla="*/ 7775621 w 12192518"/>
              <a:gd name="connsiteY377" fmla="*/ 852216 h 2912817"/>
              <a:gd name="connsiteX378" fmla="*/ 7721953 w 12192518"/>
              <a:gd name="connsiteY378" fmla="*/ 851412 h 2912817"/>
              <a:gd name="connsiteX379" fmla="*/ 7692294 w 12192518"/>
              <a:gd name="connsiteY379" fmla="*/ 807100 h 2912817"/>
              <a:gd name="connsiteX380" fmla="*/ 7744450 w 12192518"/>
              <a:gd name="connsiteY380" fmla="*/ 810940 h 2912817"/>
              <a:gd name="connsiteX381" fmla="*/ 7775621 w 12192518"/>
              <a:gd name="connsiteY381" fmla="*/ 852161 h 2912817"/>
              <a:gd name="connsiteX382" fmla="*/ 7848123 w 12192518"/>
              <a:gd name="connsiteY382" fmla="*/ 856301 h 2912817"/>
              <a:gd name="connsiteX383" fmla="*/ 7798458 w 12192518"/>
              <a:gd name="connsiteY383" fmla="*/ 853251 h 2912817"/>
              <a:gd name="connsiteX384" fmla="*/ 7769003 w 12192518"/>
              <a:gd name="connsiteY384" fmla="*/ 813351 h 2912817"/>
              <a:gd name="connsiteX385" fmla="*/ 7817115 w 12192518"/>
              <a:gd name="connsiteY385" fmla="*/ 819383 h 2912817"/>
              <a:gd name="connsiteX386" fmla="*/ 7848123 w 12192518"/>
              <a:gd name="connsiteY386" fmla="*/ 856247 h 2912817"/>
              <a:gd name="connsiteX387" fmla="*/ 7917887 w 12192518"/>
              <a:gd name="connsiteY387" fmla="*/ 863532 h 2912817"/>
              <a:gd name="connsiteX388" fmla="*/ 7872948 w 12192518"/>
              <a:gd name="connsiteY388" fmla="*/ 858466 h 2912817"/>
              <a:gd name="connsiteX389" fmla="*/ 7844704 w 12192518"/>
              <a:gd name="connsiteY389" fmla="*/ 823850 h 2912817"/>
              <a:gd name="connsiteX390" fmla="*/ 7888172 w 12192518"/>
              <a:gd name="connsiteY390" fmla="*/ 831844 h 2912817"/>
              <a:gd name="connsiteX391" fmla="*/ 7917887 w 12192518"/>
              <a:gd name="connsiteY391" fmla="*/ 863478 h 2912817"/>
              <a:gd name="connsiteX392" fmla="*/ 7984232 w 12192518"/>
              <a:gd name="connsiteY392" fmla="*/ 873555 h 2912817"/>
              <a:gd name="connsiteX393" fmla="*/ 7945435 w 12192518"/>
              <a:gd name="connsiteY393" fmla="*/ 867168 h 2912817"/>
              <a:gd name="connsiteX394" fmla="*/ 7919480 w 12192518"/>
              <a:gd name="connsiteY394" fmla="*/ 838407 h 2912817"/>
              <a:gd name="connsiteX395" fmla="*/ 7956901 w 12192518"/>
              <a:gd name="connsiteY395" fmla="*/ 847627 h 2912817"/>
              <a:gd name="connsiteX396" fmla="*/ 7984232 w 12192518"/>
              <a:gd name="connsiteY396" fmla="*/ 873500 h 2912817"/>
              <a:gd name="connsiteX397" fmla="*/ 8046329 w 12192518"/>
              <a:gd name="connsiteY397" fmla="*/ 886179 h 2912817"/>
              <a:gd name="connsiteX398" fmla="*/ 8016261 w 12192518"/>
              <a:gd name="connsiteY398" fmla="*/ 879833 h 2912817"/>
              <a:gd name="connsiteX399" fmla="*/ 7994800 w 12192518"/>
              <a:gd name="connsiteY399" fmla="*/ 858358 h 2912817"/>
              <a:gd name="connsiteX400" fmla="*/ 8023887 w 12192518"/>
              <a:gd name="connsiteY400" fmla="*/ 867386 h 2912817"/>
              <a:gd name="connsiteX401" fmla="*/ 8046302 w 12192518"/>
              <a:gd name="connsiteY401" fmla="*/ 886124 h 2912817"/>
              <a:gd name="connsiteX402" fmla="*/ 8102162 w 12192518"/>
              <a:gd name="connsiteY402" fmla="*/ 900559 h 2912817"/>
              <a:gd name="connsiteX403" fmla="*/ 8084867 w 12192518"/>
              <a:gd name="connsiteY403" fmla="*/ 895806 h 2912817"/>
              <a:gd name="connsiteX404" fmla="*/ 8072216 w 12192518"/>
              <a:gd name="connsiteY404" fmla="*/ 884395 h 2912817"/>
              <a:gd name="connsiteX405" fmla="*/ 8089130 w 12192518"/>
              <a:gd name="connsiteY405" fmla="*/ 891013 h 2912817"/>
              <a:gd name="connsiteX406" fmla="*/ 8102135 w 12192518"/>
              <a:gd name="connsiteY406" fmla="*/ 900504 h 2912817"/>
              <a:gd name="connsiteX407" fmla="*/ 8958720 w 12192518"/>
              <a:gd name="connsiteY407" fmla="*/ 1714467 h 2912817"/>
              <a:gd name="connsiteX408" fmla="*/ 8905611 w 12192518"/>
              <a:gd name="connsiteY408" fmla="*/ 1702728 h 2912817"/>
              <a:gd name="connsiteX409" fmla="*/ 8883400 w 12192518"/>
              <a:gd name="connsiteY409" fmla="*/ 1676105 h 2912817"/>
              <a:gd name="connsiteX410" fmla="*/ 8937232 w 12192518"/>
              <a:gd name="connsiteY410" fmla="*/ 1686523 h 2912817"/>
              <a:gd name="connsiteX411" fmla="*/ 8958693 w 12192518"/>
              <a:gd name="connsiteY411" fmla="*/ 1714412 h 2912817"/>
              <a:gd name="connsiteX412" fmla="*/ 8996592 w 12192518"/>
              <a:gd name="connsiteY412" fmla="*/ 1761652 h 2912817"/>
              <a:gd name="connsiteX413" fmla="*/ 8947186 w 12192518"/>
              <a:gd name="connsiteY413" fmla="*/ 1749601 h 2912817"/>
              <a:gd name="connsiteX414" fmla="*/ 8925262 w 12192518"/>
              <a:gd name="connsiteY414" fmla="*/ 1725157 h 2912817"/>
              <a:gd name="connsiteX415" fmla="*/ 8975375 w 12192518"/>
              <a:gd name="connsiteY415" fmla="*/ 1735915 h 2912817"/>
              <a:gd name="connsiteX416" fmla="*/ 8996537 w 12192518"/>
              <a:gd name="connsiteY416" fmla="*/ 1761598 h 2912817"/>
              <a:gd name="connsiteX417" fmla="*/ 9035824 w 12192518"/>
              <a:gd name="connsiteY417" fmla="*/ 1807190 h 2912817"/>
              <a:gd name="connsiteX418" fmla="*/ 8990491 w 12192518"/>
              <a:gd name="connsiteY418" fmla="*/ 1795029 h 2912817"/>
              <a:gd name="connsiteX419" fmla="*/ 8969478 w 12192518"/>
              <a:gd name="connsiteY419" fmla="*/ 1773241 h 2912817"/>
              <a:gd name="connsiteX420" fmla="*/ 9015371 w 12192518"/>
              <a:gd name="connsiteY420" fmla="*/ 1784135 h 2912817"/>
              <a:gd name="connsiteX421" fmla="*/ 9035770 w 12192518"/>
              <a:gd name="connsiteY421" fmla="*/ 1807136 h 2912817"/>
              <a:gd name="connsiteX422" fmla="*/ 9076337 w 12192518"/>
              <a:gd name="connsiteY422" fmla="*/ 1851108 h 2912817"/>
              <a:gd name="connsiteX423" fmla="*/ 9035579 w 12192518"/>
              <a:gd name="connsiteY423" fmla="*/ 1839151 h 2912817"/>
              <a:gd name="connsiteX424" fmla="*/ 9015997 w 12192518"/>
              <a:gd name="connsiteY424" fmla="*/ 1820086 h 2912817"/>
              <a:gd name="connsiteX425" fmla="*/ 9057136 w 12192518"/>
              <a:gd name="connsiteY425" fmla="*/ 1830763 h 2912817"/>
              <a:gd name="connsiteX426" fmla="*/ 9076283 w 12192518"/>
              <a:gd name="connsiteY426" fmla="*/ 1851053 h 2912817"/>
              <a:gd name="connsiteX427" fmla="*/ 9117858 w 12192518"/>
              <a:gd name="connsiteY427" fmla="*/ 1893241 h 2912817"/>
              <a:gd name="connsiteX428" fmla="*/ 9082451 w 12192518"/>
              <a:gd name="connsiteY428" fmla="*/ 1881897 h 2912817"/>
              <a:gd name="connsiteX429" fmla="*/ 9065075 w 12192518"/>
              <a:gd name="connsiteY429" fmla="*/ 1866142 h 2912817"/>
              <a:gd name="connsiteX430" fmla="*/ 9100672 w 12192518"/>
              <a:gd name="connsiteY430" fmla="*/ 1876219 h 2912817"/>
              <a:gd name="connsiteX431" fmla="*/ 9117803 w 12192518"/>
              <a:gd name="connsiteY431" fmla="*/ 1893186 h 2912817"/>
              <a:gd name="connsiteX432" fmla="*/ 9160073 w 12192518"/>
              <a:gd name="connsiteY432" fmla="*/ 1933373 h 2912817"/>
              <a:gd name="connsiteX433" fmla="*/ 9130985 w 12192518"/>
              <a:gd name="connsiteY433" fmla="*/ 1923268 h 2912817"/>
              <a:gd name="connsiteX434" fmla="*/ 9116850 w 12192518"/>
              <a:gd name="connsiteY434" fmla="*/ 1911257 h 2912817"/>
              <a:gd name="connsiteX435" fmla="*/ 9145856 w 12192518"/>
              <a:gd name="connsiteY435" fmla="*/ 1920163 h 2912817"/>
              <a:gd name="connsiteX436" fmla="*/ 9159964 w 12192518"/>
              <a:gd name="connsiteY436" fmla="*/ 1933318 h 2912817"/>
              <a:gd name="connsiteX437" fmla="*/ 9202288 w 12192518"/>
              <a:gd name="connsiteY437" fmla="*/ 1971176 h 2912817"/>
              <a:gd name="connsiteX438" fmla="*/ 9181357 w 12192518"/>
              <a:gd name="connsiteY438" fmla="*/ 1963318 h 2912817"/>
              <a:gd name="connsiteX439" fmla="*/ 9171961 w 12192518"/>
              <a:gd name="connsiteY439" fmla="*/ 1955924 h 2912817"/>
              <a:gd name="connsiteX440" fmla="*/ 9192755 w 12192518"/>
              <a:gd name="connsiteY440" fmla="*/ 1962733 h 2912817"/>
              <a:gd name="connsiteX441" fmla="*/ 9202179 w 12192518"/>
              <a:gd name="connsiteY441" fmla="*/ 1971121 h 2912817"/>
              <a:gd name="connsiteX442" fmla="*/ 9244108 w 12192518"/>
              <a:gd name="connsiteY442" fmla="*/ 2006378 h 2912817"/>
              <a:gd name="connsiteX443" fmla="*/ 9233800 w 12192518"/>
              <a:gd name="connsiteY443" fmla="*/ 2002211 h 2912817"/>
              <a:gd name="connsiteX444" fmla="*/ 9231607 w 12192518"/>
              <a:gd name="connsiteY444" fmla="*/ 2000672 h 2912817"/>
              <a:gd name="connsiteX445" fmla="*/ 9241466 w 12192518"/>
              <a:gd name="connsiteY445" fmla="*/ 2004158 h 2912817"/>
              <a:gd name="connsiteX446" fmla="*/ 724456 w 12192518"/>
              <a:gd name="connsiteY446" fmla="*/ 2362006 h 2912817"/>
              <a:gd name="connsiteX447" fmla="*/ 977148 w 12192518"/>
              <a:gd name="connsiteY447" fmla="*/ 2448574 h 2912817"/>
              <a:gd name="connsiteX448" fmla="*/ 3340432 w 12192518"/>
              <a:gd name="connsiteY448" fmla="*/ 2507784 h 2912817"/>
              <a:gd name="connsiteX449" fmla="*/ 5106277 w 12192518"/>
              <a:gd name="connsiteY449" fmla="*/ 1709156 h 2912817"/>
              <a:gd name="connsiteX450" fmla="*/ 7368627 w 12192518"/>
              <a:gd name="connsiteY450" fmla="*/ 819533 h 2912817"/>
              <a:gd name="connsiteX451" fmla="*/ 7412462 w 12192518"/>
              <a:gd name="connsiteY451" fmla="*/ 877136 h 2912817"/>
              <a:gd name="connsiteX452" fmla="*/ 5218025 w 12192518"/>
              <a:gd name="connsiteY452" fmla="*/ 1758874 h 2912817"/>
              <a:gd name="connsiteX453" fmla="*/ 3454522 w 12192518"/>
              <a:gd name="connsiteY453" fmla="*/ 2556604 h 2912817"/>
              <a:gd name="connsiteX454" fmla="*/ 1102391 w 12192518"/>
              <a:gd name="connsiteY454" fmla="*/ 2497190 h 2912817"/>
              <a:gd name="connsiteX455" fmla="*/ 724456 w 12192518"/>
              <a:gd name="connsiteY455" fmla="*/ 2362006 h 2912817"/>
              <a:gd name="connsiteX456" fmla="*/ 7532340 w 12192518"/>
              <a:gd name="connsiteY456" fmla="*/ 942774 h 2912817"/>
              <a:gd name="connsiteX457" fmla="*/ 7496266 w 12192518"/>
              <a:gd name="connsiteY457" fmla="*/ 948603 h 2912817"/>
              <a:gd name="connsiteX458" fmla="*/ 7446344 w 12192518"/>
              <a:gd name="connsiteY458" fmla="*/ 890686 h 2912817"/>
              <a:gd name="connsiteX459" fmla="*/ 7488559 w 12192518"/>
              <a:gd name="connsiteY459" fmla="*/ 885239 h 2912817"/>
              <a:gd name="connsiteX460" fmla="*/ 7532340 w 12192518"/>
              <a:gd name="connsiteY460" fmla="*/ 942774 h 2912817"/>
              <a:gd name="connsiteX461" fmla="*/ 7596125 w 12192518"/>
              <a:gd name="connsiteY461" fmla="*/ 933745 h 2912817"/>
              <a:gd name="connsiteX462" fmla="*/ 7552712 w 12192518"/>
              <a:gd name="connsiteY462" fmla="*/ 939656 h 2912817"/>
              <a:gd name="connsiteX463" fmla="*/ 7508904 w 12192518"/>
              <a:gd name="connsiteY463" fmla="*/ 882774 h 2912817"/>
              <a:gd name="connsiteX464" fmla="*/ 7558009 w 12192518"/>
              <a:gd name="connsiteY464" fmla="*/ 877708 h 2912817"/>
              <a:gd name="connsiteX465" fmla="*/ 7596125 w 12192518"/>
              <a:gd name="connsiteY465" fmla="*/ 933745 h 2912817"/>
              <a:gd name="connsiteX466" fmla="*/ 7666639 w 12192518"/>
              <a:gd name="connsiteY466" fmla="*/ 925834 h 2912817"/>
              <a:gd name="connsiteX467" fmla="*/ 7616253 w 12192518"/>
              <a:gd name="connsiteY467" fmla="*/ 931158 h 2912817"/>
              <a:gd name="connsiteX468" fmla="*/ 7578395 w 12192518"/>
              <a:gd name="connsiteY468" fmla="*/ 876156 h 2912817"/>
              <a:gd name="connsiteX469" fmla="*/ 7634228 w 12192518"/>
              <a:gd name="connsiteY469" fmla="*/ 872561 h 2912817"/>
              <a:gd name="connsiteX470" fmla="*/ 7666639 w 12192518"/>
              <a:gd name="connsiteY470" fmla="*/ 925834 h 2912817"/>
              <a:gd name="connsiteX471" fmla="*/ 7743401 w 12192518"/>
              <a:gd name="connsiteY471" fmla="*/ 919951 h 2912817"/>
              <a:gd name="connsiteX472" fmla="*/ 7686670 w 12192518"/>
              <a:gd name="connsiteY472" fmla="*/ 923968 h 2912817"/>
              <a:gd name="connsiteX473" fmla="*/ 7654410 w 12192518"/>
              <a:gd name="connsiteY473" fmla="*/ 871594 h 2912817"/>
              <a:gd name="connsiteX474" fmla="*/ 7712789 w 12192518"/>
              <a:gd name="connsiteY474" fmla="*/ 870232 h 2912817"/>
              <a:gd name="connsiteX475" fmla="*/ 7743401 w 12192518"/>
              <a:gd name="connsiteY475" fmla="*/ 919951 h 2912817"/>
              <a:gd name="connsiteX476" fmla="*/ 7820682 w 12192518"/>
              <a:gd name="connsiteY476" fmla="*/ 917363 h 2912817"/>
              <a:gd name="connsiteX477" fmla="*/ 7763624 w 12192518"/>
              <a:gd name="connsiteY477" fmla="*/ 919052 h 2912817"/>
              <a:gd name="connsiteX478" fmla="*/ 7734005 w 12192518"/>
              <a:gd name="connsiteY478" fmla="*/ 870287 h 2912817"/>
              <a:gd name="connsiteX479" fmla="*/ 7789539 w 12192518"/>
              <a:gd name="connsiteY479" fmla="*/ 871648 h 2912817"/>
              <a:gd name="connsiteX480" fmla="*/ 7820682 w 12192518"/>
              <a:gd name="connsiteY480" fmla="*/ 917363 h 2912817"/>
              <a:gd name="connsiteX481" fmla="*/ 7895580 w 12192518"/>
              <a:gd name="connsiteY481" fmla="*/ 917867 h 2912817"/>
              <a:gd name="connsiteX482" fmla="*/ 7841926 w 12192518"/>
              <a:gd name="connsiteY482" fmla="*/ 917064 h 2912817"/>
              <a:gd name="connsiteX483" fmla="*/ 7812267 w 12192518"/>
              <a:gd name="connsiteY483" fmla="*/ 872738 h 2912817"/>
              <a:gd name="connsiteX484" fmla="*/ 7864410 w 12192518"/>
              <a:gd name="connsiteY484" fmla="*/ 876578 h 2912817"/>
              <a:gd name="connsiteX485" fmla="*/ 7895512 w 12192518"/>
              <a:gd name="connsiteY485" fmla="*/ 917867 h 2912817"/>
              <a:gd name="connsiteX486" fmla="*/ 7968082 w 12192518"/>
              <a:gd name="connsiteY486" fmla="*/ 921884 h 2912817"/>
              <a:gd name="connsiteX487" fmla="*/ 7918404 w 12192518"/>
              <a:gd name="connsiteY487" fmla="*/ 918848 h 2912817"/>
              <a:gd name="connsiteX488" fmla="*/ 7888949 w 12192518"/>
              <a:gd name="connsiteY488" fmla="*/ 878947 h 2912817"/>
              <a:gd name="connsiteX489" fmla="*/ 7937074 w 12192518"/>
              <a:gd name="connsiteY489" fmla="*/ 884980 h 2912817"/>
              <a:gd name="connsiteX490" fmla="*/ 7968013 w 12192518"/>
              <a:gd name="connsiteY490" fmla="*/ 921884 h 2912817"/>
              <a:gd name="connsiteX491" fmla="*/ 8037859 w 12192518"/>
              <a:gd name="connsiteY491" fmla="*/ 929115 h 2912817"/>
              <a:gd name="connsiteX492" fmla="*/ 7992920 w 12192518"/>
              <a:gd name="connsiteY492" fmla="*/ 924063 h 2912817"/>
              <a:gd name="connsiteX493" fmla="*/ 7964690 w 12192518"/>
              <a:gd name="connsiteY493" fmla="*/ 889447 h 2912817"/>
              <a:gd name="connsiteX494" fmla="*/ 8008172 w 12192518"/>
              <a:gd name="connsiteY494" fmla="*/ 897454 h 2912817"/>
              <a:gd name="connsiteX495" fmla="*/ 8037791 w 12192518"/>
              <a:gd name="connsiteY495" fmla="*/ 929115 h 2912817"/>
              <a:gd name="connsiteX496" fmla="*/ 8104178 w 12192518"/>
              <a:gd name="connsiteY496" fmla="*/ 939138 h 2912817"/>
              <a:gd name="connsiteX497" fmla="*/ 8065380 w 12192518"/>
              <a:gd name="connsiteY497" fmla="*/ 932765 h 2912817"/>
              <a:gd name="connsiteX498" fmla="*/ 8039425 w 12192518"/>
              <a:gd name="connsiteY498" fmla="*/ 904004 h 2912817"/>
              <a:gd name="connsiteX499" fmla="*/ 8076820 w 12192518"/>
              <a:gd name="connsiteY499" fmla="*/ 913210 h 2912817"/>
              <a:gd name="connsiteX500" fmla="*/ 8104110 w 12192518"/>
              <a:gd name="connsiteY500" fmla="*/ 939138 h 2912817"/>
              <a:gd name="connsiteX501" fmla="*/ 8166288 w 12192518"/>
              <a:gd name="connsiteY501" fmla="*/ 951789 h 2912817"/>
              <a:gd name="connsiteX502" fmla="*/ 8136220 w 12192518"/>
              <a:gd name="connsiteY502" fmla="*/ 945430 h 2912817"/>
              <a:gd name="connsiteX503" fmla="*/ 8114759 w 12192518"/>
              <a:gd name="connsiteY503" fmla="*/ 923954 h 2912817"/>
              <a:gd name="connsiteX504" fmla="*/ 8143833 w 12192518"/>
              <a:gd name="connsiteY504" fmla="*/ 932969 h 2912817"/>
              <a:gd name="connsiteX505" fmla="*/ 8166220 w 12192518"/>
              <a:gd name="connsiteY505" fmla="*/ 951789 h 2912817"/>
              <a:gd name="connsiteX506" fmla="*/ 8222121 w 12192518"/>
              <a:gd name="connsiteY506" fmla="*/ 966169 h 2912817"/>
              <a:gd name="connsiteX507" fmla="*/ 8204800 w 12192518"/>
              <a:gd name="connsiteY507" fmla="*/ 961403 h 2912817"/>
              <a:gd name="connsiteX508" fmla="*/ 8192162 w 12192518"/>
              <a:gd name="connsiteY508" fmla="*/ 949992 h 2912817"/>
              <a:gd name="connsiteX509" fmla="*/ 8209116 w 12192518"/>
              <a:gd name="connsiteY509" fmla="*/ 956623 h 2912817"/>
              <a:gd name="connsiteX510" fmla="*/ 8222080 w 12192518"/>
              <a:gd name="connsiteY510" fmla="*/ 966169 h 2912817"/>
              <a:gd name="connsiteX511" fmla="*/ 9042170 w 12192518"/>
              <a:gd name="connsiteY511" fmla="*/ 1731298 h 2912817"/>
              <a:gd name="connsiteX512" fmla="*/ 8985711 w 12192518"/>
              <a:gd name="connsiteY512" fmla="*/ 1720091 h 2912817"/>
              <a:gd name="connsiteX513" fmla="*/ 8963405 w 12192518"/>
              <a:gd name="connsiteY513" fmla="*/ 1691262 h 2912817"/>
              <a:gd name="connsiteX514" fmla="*/ 9020600 w 12192518"/>
              <a:gd name="connsiteY514" fmla="*/ 1701121 h 2912817"/>
              <a:gd name="connsiteX515" fmla="*/ 9042129 w 12192518"/>
              <a:gd name="connsiteY515" fmla="*/ 1731298 h 2912817"/>
              <a:gd name="connsiteX516" fmla="*/ 9078530 w 12192518"/>
              <a:gd name="connsiteY516" fmla="*/ 1780077 h 2912817"/>
              <a:gd name="connsiteX517" fmla="*/ 9025420 w 12192518"/>
              <a:gd name="connsiteY517" fmla="*/ 1768339 h 2912817"/>
              <a:gd name="connsiteX518" fmla="*/ 9003073 w 12192518"/>
              <a:gd name="connsiteY518" fmla="*/ 1741539 h 2912817"/>
              <a:gd name="connsiteX519" fmla="*/ 9056932 w 12192518"/>
              <a:gd name="connsiteY519" fmla="*/ 1751970 h 2912817"/>
              <a:gd name="connsiteX520" fmla="*/ 9078530 w 12192518"/>
              <a:gd name="connsiteY520" fmla="*/ 1780077 h 2912817"/>
              <a:gd name="connsiteX521" fmla="*/ 9116374 w 12192518"/>
              <a:gd name="connsiteY521" fmla="*/ 1827208 h 2912817"/>
              <a:gd name="connsiteX522" fmla="*/ 9066968 w 12192518"/>
              <a:gd name="connsiteY522" fmla="*/ 1815143 h 2912817"/>
              <a:gd name="connsiteX523" fmla="*/ 9045084 w 12192518"/>
              <a:gd name="connsiteY523" fmla="*/ 1790754 h 2912817"/>
              <a:gd name="connsiteX524" fmla="*/ 9095184 w 12192518"/>
              <a:gd name="connsiteY524" fmla="*/ 1801511 h 2912817"/>
              <a:gd name="connsiteX525" fmla="*/ 9116401 w 12192518"/>
              <a:gd name="connsiteY525" fmla="*/ 1827195 h 2912817"/>
              <a:gd name="connsiteX526" fmla="*/ 9155634 w 12192518"/>
              <a:gd name="connsiteY526" fmla="*/ 1872787 h 2912817"/>
              <a:gd name="connsiteX527" fmla="*/ 9110313 w 12192518"/>
              <a:gd name="connsiteY527" fmla="*/ 1860640 h 2912817"/>
              <a:gd name="connsiteX528" fmla="*/ 9089274 w 12192518"/>
              <a:gd name="connsiteY528" fmla="*/ 1838852 h 2912817"/>
              <a:gd name="connsiteX529" fmla="*/ 9135180 w 12192518"/>
              <a:gd name="connsiteY529" fmla="*/ 1849746 h 2912817"/>
              <a:gd name="connsiteX530" fmla="*/ 9155661 w 12192518"/>
              <a:gd name="connsiteY530" fmla="*/ 1872787 h 2912817"/>
              <a:gd name="connsiteX531" fmla="*/ 9196160 w 12192518"/>
              <a:gd name="connsiteY531" fmla="*/ 1916704 h 2912817"/>
              <a:gd name="connsiteX532" fmla="*/ 9155402 w 12192518"/>
              <a:gd name="connsiteY532" fmla="*/ 1904748 h 2912817"/>
              <a:gd name="connsiteX533" fmla="*/ 9135819 w 12192518"/>
              <a:gd name="connsiteY533" fmla="*/ 1885751 h 2912817"/>
              <a:gd name="connsiteX534" fmla="*/ 9176945 w 12192518"/>
              <a:gd name="connsiteY534" fmla="*/ 1896414 h 2912817"/>
              <a:gd name="connsiteX535" fmla="*/ 9196187 w 12192518"/>
              <a:gd name="connsiteY535" fmla="*/ 1916704 h 2912817"/>
              <a:gd name="connsiteX536" fmla="*/ 9237681 w 12192518"/>
              <a:gd name="connsiteY536" fmla="*/ 1958851 h 2912817"/>
              <a:gd name="connsiteX537" fmla="*/ 9202275 w 12192518"/>
              <a:gd name="connsiteY537" fmla="*/ 1947508 h 2912817"/>
              <a:gd name="connsiteX538" fmla="*/ 9184830 w 12192518"/>
              <a:gd name="connsiteY538" fmla="*/ 1931698 h 2912817"/>
              <a:gd name="connsiteX539" fmla="*/ 9220454 w 12192518"/>
              <a:gd name="connsiteY539" fmla="*/ 1941775 h 2912817"/>
              <a:gd name="connsiteX540" fmla="*/ 9237708 w 12192518"/>
              <a:gd name="connsiteY540" fmla="*/ 1958851 h 2912817"/>
              <a:gd name="connsiteX541" fmla="*/ 9279800 w 12192518"/>
              <a:gd name="connsiteY541" fmla="*/ 1998942 h 2912817"/>
              <a:gd name="connsiteX542" fmla="*/ 9250740 w 12192518"/>
              <a:gd name="connsiteY542" fmla="*/ 1988838 h 2912817"/>
              <a:gd name="connsiteX543" fmla="*/ 9236618 w 12192518"/>
              <a:gd name="connsiteY543" fmla="*/ 1976854 h 2912817"/>
              <a:gd name="connsiteX544" fmla="*/ 9265625 w 12192518"/>
              <a:gd name="connsiteY544" fmla="*/ 1985746 h 2912817"/>
              <a:gd name="connsiteX545" fmla="*/ 9279827 w 12192518"/>
              <a:gd name="connsiteY545" fmla="*/ 1998942 h 2912817"/>
              <a:gd name="connsiteX546" fmla="*/ 9322015 w 12192518"/>
              <a:gd name="connsiteY546" fmla="*/ 2036759 h 2912817"/>
              <a:gd name="connsiteX547" fmla="*/ 9301085 w 12192518"/>
              <a:gd name="connsiteY547" fmla="*/ 2028901 h 2912817"/>
              <a:gd name="connsiteX548" fmla="*/ 9291702 w 12192518"/>
              <a:gd name="connsiteY548" fmla="*/ 2021520 h 2912817"/>
              <a:gd name="connsiteX549" fmla="*/ 9312497 w 12192518"/>
              <a:gd name="connsiteY549" fmla="*/ 2028329 h 2912817"/>
              <a:gd name="connsiteX550" fmla="*/ 9322070 w 12192518"/>
              <a:gd name="connsiteY550" fmla="*/ 2036759 h 2912817"/>
              <a:gd name="connsiteX551" fmla="*/ 9363822 w 12192518"/>
              <a:gd name="connsiteY551" fmla="*/ 2071961 h 2912817"/>
              <a:gd name="connsiteX552" fmla="*/ 9353500 w 12192518"/>
              <a:gd name="connsiteY552" fmla="*/ 2067780 h 2912817"/>
              <a:gd name="connsiteX553" fmla="*/ 9351335 w 12192518"/>
              <a:gd name="connsiteY553" fmla="*/ 2066269 h 2912817"/>
              <a:gd name="connsiteX554" fmla="*/ 9361208 w 12192518"/>
              <a:gd name="connsiteY554" fmla="*/ 2069755 h 2912817"/>
              <a:gd name="connsiteX555" fmla="*/ 844579 w 12192518"/>
              <a:gd name="connsiteY555" fmla="*/ 2427739 h 2912817"/>
              <a:gd name="connsiteX556" fmla="*/ 1097052 w 12192518"/>
              <a:gd name="connsiteY556" fmla="*/ 2514212 h 2912817"/>
              <a:gd name="connsiteX557" fmla="*/ 3460323 w 12192518"/>
              <a:gd name="connsiteY557" fmla="*/ 2573422 h 2912817"/>
              <a:gd name="connsiteX558" fmla="*/ 5226168 w 12192518"/>
              <a:gd name="connsiteY558" fmla="*/ 1774780 h 2912817"/>
              <a:gd name="connsiteX559" fmla="*/ 7425835 w 12192518"/>
              <a:gd name="connsiteY559" fmla="*/ 893709 h 2912817"/>
              <a:gd name="connsiteX560" fmla="*/ 7475676 w 12192518"/>
              <a:gd name="connsiteY560" fmla="*/ 952198 h 2912817"/>
              <a:gd name="connsiteX561" fmla="*/ 5337916 w 12192518"/>
              <a:gd name="connsiteY561" fmla="*/ 1824458 h 2912817"/>
              <a:gd name="connsiteX562" fmla="*/ 3574413 w 12192518"/>
              <a:gd name="connsiteY562" fmla="*/ 2622201 h 2912817"/>
              <a:gd name="connsiteX563" fmla="*/ 1222309 w 12192518"/>
              <a:gd name="connsiteY563" fmla="*/ 2562787 h 2912817"/>
              <a:gd name="connsiteX564" fmla="*/ 844579 w 12192518"/>
              <a:gd name="connsiteY564" fmla="*/ 2427739 h 2912817"/>
              <a:gd name="connsiteX565" fmla="*/ 7595553 w 12192518"/>
              <a:gd name="connsiteY565" fmla="*/ 1017903 h 2912817"/>
              <a:gd name="connsiteX566" fmla="*/ 7567283 w 12192518"/>
              <a:gd name="connsiteY566" fmla="*/ 1022969 h 2912817"/>
              <a:gd name="connsiteX567" fmla="*/ 7511014 w 12192518"/>
              <a:gd name="connsiteY567" fmla="*/ 964808 h 2912817"/>
              <a:gd name="connsiteX568" fmla="*/ 7545685 w 12192518"/>
              <a:gd name="connsiteY568" fmla="*/ 959361 h 2912817"/>
              <a:gd name="connsiteX569" fmla="*/ 7595553 w 12192518"/>
              <a:gd name="connsiteY569" fmla="*/ 1017903 h 2912817"/>
              <a:gd name="connsiteX570" fmla="*/ 7652204 w 12192518"/>
              <a:gd name="connsiteY570" fmla="*/ 1008371 h 2912817"/>
              <a:gd name="connsiteX571" fmla="*/ 7616198 w 12192518"/>
              <a:gd name="connsiteY571" fmla="*/ 1014186 h 2912817"/>
              <a:gd name="connsiteX572" fmla="*/ 7566235 w 12192518"/>
              <a:gd name="connsiteY572" fmla="*/ 956269 h 2912817"/>
              <a:gd name="connsiteX573" fmla="*/ 7608368 w 12192518"/>
              <a:gd name="connsiteY573" fmla="*/ 950822 h 2912817"/>
              <a:gd name="connsiteX574" fmla="*/ 7652244 w 12192518"/>
              <a:gd name="connsiteY574" fmla="*/ 1008425 h 2912817"/>
              <a:gd name="connsiteX575" fmla="*/ 7715976 w 12192518"/>
              <a:gd name="connsiteY575" fmla="*/ 999342 h 2912817"/>
              <a:gd name="connsiteX576" fmla="*/ 7672562 w 12192518"/>
              <a:gd name="connsiteY576" fmla="*/ 1005252 h 2912817"/>
              <a:gd name="connsiteX577" fmla="*/ 7628767 w 12192518"/>
              <a:gd name="connsiteY577" fmla="*/ 948357 h 2912817"/>
              <a:gd name="connsiteX578" fmla="*/ 7677873 w 12192518"/>
              <a:gd name="connsiteY578" fmla="*/ 943305 h 2912817"/>
              <a:gd name="connsiteX579" fmla="*/ 7716016 w 12192518"/>
              <a:gd name="connsiteY579" fmla="*/ 999397 h 2912817"/>
              <a:gd name="connsiteX580" fmla="*/ 7786488 w 12192518"/>
              <a:gd name="connsiteY580" fmla="*/ 991430 h 2912817"/>
              <a:gd name="connsiteX581" fmla="*/ 7736103 w 12192518"/>
              <a:gd name="connsiteY581" fmla="*/ 996755 h 2912817"/>
              <a:gd name="connsiteX582" fmla="*/ 7698259 w 12192518"/>
              <a:gd name="connsiteY582" fmla="*/ 941766 h 2912817"/>
              <a:gd name="connsiteX583" fmla="*/ 7754092 w 12192518"/>
              <a:gd name="connsiteY583" fmla="*/ 938144 h 2912817"/>
              <a:gd name="connsiteX584" fmla="*/ 7786530 w 12192518"/>
              <a:gd name="connsiteY584" fmla="*/ 991485 h 2912817"/>
              <a:gd name="connsiteX585" fmla="*/ 7863252 w 12192518"/>
              <a:gd name="connsiteY585" fmla="*/ 985547 h 2912817"/>
              <a:gd name="connsiteX586" fmla="*/ 7806534 w 12192518"/>
              <a:gd name="connsiteY586" fmla="*/ 989551 h 2912817"/>
              <a:gd name="connsiteX587" fmla="*/ 7774274 w 12192518"/>
              <a:gd name="connsiteY587" fmla="*/ 937191 h 2912817"/>
              <a:gd name="connsiteX588" fmla="*/ 7832639 w 12192518"/>
              <a:gd name="connsiteY588" fmla="*/ 935829 h 2912817"/>
              <a:gd name="connsiteX589" fmla="*/ 7863292 w 12192518"/>
              <a:gd name="connsiteY589" fmla="*/ 985616 h 2912817"/>
              <a:gd name="connsiteX590" fmla="*/ 7940533 w 12192518"/>
              <a:gd name="connsiteY590" fmla="*/ 982947 h 2912817"/>
              <a:gd name="connsiteX591" fmla="*/ 7883488 w 12192518"/>
              <a:gd name="connsiteY591" fmla="*/ 984635 h 2912817"/>
              <a:gd name="connsiteX592" fmla="*/ 7853856 w 12192518"/>
              <a:gd name="connsiteY592" fmla="*/ 935883 h 2912817"/>
              <a:gd name="connsiteX593" fmla="*/ 7909389 w 12192518"/>
              <a:gd name="connsiteY593" fmla="*/ 937245 h 2912817"/>
              <a:gd name="connsiteX594" fmla="*/ 7940573 w 12192518"/>
              <a:gd name="connsiteY594" fmla="*/ 983001 h 2912817"/>
              <a:gd name="connsiteX595" fmla="*/ 8015431 w 12192518"/>
              <a:gd name="connsiteY595" fmla="*/ 983464 h 2912817"/>
              <a:gd name="connsiteX596" fmla="*/ 7961763 w 12192518"/>
              <a:gd name="connsiteY596" fmla="*/ 982661 h 2912817"/>
              <a:gd name="connsiteX597" fmla="*/ 7932117 w 12192518"/>
              <a:gd name="connsiteY597" fmla="*/ 938335 h 2912817"/>
              <a:gd name="connsiteX598" fmla="*/ 7984259 w 12192518"/>
              <a:gd name="connsiteY598" fmla="*/ 942175 h 2912817"/>
              <a:gd name="connsiteX599" fmla="*/ 8015403 w 12192518"/>
              <a:gd name="connsiteY599" fmla="*/ 983518 h 2912817"/>
              <a:gd name="connsiteX600" fmla="*/ 8087945 w 12192518"/>
              <a:gd name="connsiteY600" fmla="*/ 987481 h 2912817"/>
              <a:gd name="connsiteX601" fmla="*/ 8038268 w 12192518"/>
              <a:gd name="connsiteY601" fmla="*/ 984431 h 2912817"/>
              <a:gd name="connsiteX602" fmla="*/ 8008813 w 12192518"/>
              <a:gd name="connsiteY602" fmla="*/ 944545 h 2912817"/>
              <a:gd name="connsiteX603" fmla="*/ 8056938 w 12192518"/>
              <a:gd name="connsiteY603" fmla="*/ 950577 h 2912817"/>
              <a:gd name="connsiteX604" fmla="*/ 8087918 w 12192518"/>
              <a:gd name="connsiteY604" fmla="*/ 987536 h 2912817"/>
              <a:gd name="connsiteX605" fmla="*/ 8157695 w 12192518"/>
              <a:gd name="connsiteY605" fmla="*/ 994712 h 2912817"/>
              <a:gd name="connsiteX606" fmla="*/ 8112757 w 12192518"/>
              <a:gd name="connsiteY606" fmla="*/ 989660 h 2912817"/>
              <a:gd name="connsiteX607" fmla="*/ 8084527 w 12192518"/>
              <a:gd name="connsiteY607" fmla="*/ 955030 h 2912817"/>
              <a:gd name="connsiteX608" fmla="*/ 8127968 w 12192518"/>
              <a:gd name="connsiteY608" fmla="*/ 963037 h 2912817"/>
              <a:gd name="connsiteX609" fmla="*/ 8157668 w 12192518"/>
              <a:gd name="connsiteY609" fmla="*/ 994767 h 2912817"/>
              <a:gd name="connsiteX610" fmla="*/ 8224014 w 12192518"/>
              <a:gd name="connsiteY610" fmla="*/ 1004735 h 2912817"/>
              <a:gd name="connsiteX611" fmla="*/ 8185231 w 12192518"/>
              <a:gd name="connsiteY611" fmla="*/ 998348 h 2912817"/>
              <a:gd name="connsiteX612" fmla="*/ 8159275 w 12192518"/>
              <a:gd name="connsiteY612" fmla="*/ 969601 h 2912817"/>
              <a:gd name="connsiteX613" fmla="*/ 8196683 w 12192518"/>
              <a:gd name="connsiteY613" fmla="*/ 978807 h 2912817"/>
              <a:gd name="connsiteX614" fmla="*/ 8223987 w 12192518"/>
              <a:gd name="connsiteY614" fmla="*/ 1004790 h 2912817"/>
              <a:gd name="connsiteX615" fmla="*/ 8286152 w 12192518"/>
              <a:gd name="connsiteY615" fmla="*/ 1017372 h 2912817"/>
              <a:gd name="connsiteX616" fmla="*/ 8256098 w 12192518"/>
              <a:gd name="connsiteY616" fmla="*/ 1011026 h 2912817"/>
              <a:gd name="connsiteX617" fmla="*/ 8234622 w 12192518"/>
              <a:gd name="connsiteY617" fmla="*/ 989551 h 2912817"/>
              <a:gd name="connsiteX618" fmla="*/ 8263737 w 12192518"/>
              <a:gd name="connsiteY618" fmla="*/ 998580 h 2912817"/>
              <a:gd name="connsiteX619" fmla="*/ 8286125 w 12192518"/>
              <a:gd name="connsiteY619" fmla="*/ 1017427 h 2912817"/>
              <a:gd name="connsiteX620" fmla="*/ 8341985 w 12192518"/>
              <a:gd name="connsiteY620" fmla="*/ 1031753 h 2912817"/>
              <a:gd name="connsiteX621" fmla="*/ 8324677 w 12192518"/>
              <a:gd name="connsiteY621" fmla="*/ 1027000 h 2912817"/>
              <a:gd name="connsiteX622" fmla="*/ 8312012 w 12192518"/>
              <a:gd name="connsiteY622" fmla="*/ 1015575 h 2912817"/>
              <a:gd name="connsiteX623" fmla="*/ 8328966 w 12192518"/>
              <a:gd name="connsiteY623" fmla="*/ 1022207 h 2912817"/>
              <a:gd name="connsiteX624" fmla="*/ 8341944 w 12192518"/>
              <a:gd name="connsiteY624" fmla="*/ 1031807 h 2912817"/>
              <a:gd name="connsiteX625" fmla="*/ 9127186 w 12192518"/>
              <a:gd name="connsiteY625" fmla="*/ 1746550 h 2912817"/>
              <a:gd name="connsiteX626" fmla="*/ 9067595 w 12192518"/>
              <a:gd name="connsiteY626" fmla="*/ 1736024 h 2912817"/>
              <a:gd name="connsiteX627" fmla="*/ 9045466 w 12192518"/>
              <a:gd name="connsiteY627" fmla="*/ 1705084 h 2912817"/>
              <a:gd name="connsiteX628" fmla="*/ 9105806 w 12192518"/>
              <a:gd name="connsiteY628" fmla="*/ 1714249 h 2912817"/>
              <a:gd name="connsiteX629" fmla="*/ 9127145 w 12192518"/>
              <a:gd name="connsiteY629" fmla="*/ 1746605 h 2912817"/>
              <a:gd name="connsiteX630" fmla="*/ 9162061 w 12192518"/>
              <a:gd name="connsiteY630" fmla="*/ 1796936 h 2912817"/>
              <a:gd name="connsiteX631" fmla="*/ 9105602 w 12192518"/>
              <a:gd name="connsiteY631" fmla="*/ 1785729 h 2912817"/>
              <a:gd name="connsiteX632" fmla="*/ 9083201 w 12192518"/>
              <a:gd name="connsiteY632" fmla="*/ 1756750 h 2912817"/>
              <a:gd name="connsiteX633" fmla="*/ 9140395 w 12192518"/>
              <a:gd name="connsiteY633" fmla="*/ 1766609 h 2912817"/>
              <a:gd name="connsiteX634" fmla="*/ 9162020 w 12192518"/>
              <a:gd name="connsiteY634" fmla="*/ 1796950 h 2912817"/>
              <a:gd name="connsiteX635" fmla="*/ 9198461 w 12192518"/>
              <a:gd name="connsiteY635" fmla="*/ 1845674 h 2912817"/>
              <a:gd name="connsiteX636" fmla="*/ 9145352 w 12192518"/>
              <a:gd name="connsiteY636" fmla="*/ 1833935 h 2912817"/>
              <a:gd name="connsiteX637" fmla="*/ 9123046 w 12192518"/>
              <a:gd name="connsiteY637" fmla="*/ 1807190 h 2912817"/>
              <a:gd name="connsiteX638" fmla="*/ 9176905 w 12192518"/>
              <a:gd name="connsiteY638" fmla="*/ 1817608 h 2912817"/>
              <a:gd name="connsiteX639" fmla="*/ 9198366 w 12192518"/>
              <a:gd name="connsiteY639" fmla="*/ 1845688 h 2912817"/>
              <a:gd name="connsiteX640" fmla="*/ 9236332 w 12192518"/>
              <a:gd name="connsiteY640" fmla="*/ 1892846 h 2912817"/>
              <a:gd name="connsiteX641" fmla="*/ 9186941 w 12192518"/>
              <a:gd name="connsiteY641" fmla="*/ 1880794 h 2912817"/>
              <a:gd name="connsiteX642" fmla="*/ 9165043 w 12192518"/>
              <a:gd name="connsiteY642" fmla="*/ 1856391 h 2912817"/>
              <a:gd name="connsiteX643" fmla="*/ 9215143 w 12192518"/>
              <a:gd name="connsiteY643" fmla="*/ 1867149 h 2912817"/>
              <a:gd name="connsiteX644" fmla="*/ 9236292 w 12192518"/>
              <a:gd name="connsiteY644" fmla="*/ 1892860 h 2912817"/>
              <a:gd name="connsiteX645" fmla="*/ 9275606 w 12192518"/>
              <a:gd name="connsiteY645" fmla="*/ 1938438 h 2912817"/>
              <a:gd name="connsiteX646" fmla="*/ 9230286 w 12192518"/>
              <a:gd name="connsiteY646" fmla="*/ 1926278 h 2912817"/>
              <a:gd name="connsiteX647" fmla="*/ 9209233 w 12192518"/>
              <a:gd name="connsiteY647" fmla="*/ 1904489 h 2912817"/>
              <a:gd name="connsiteX648" fmla="*/ 9255139 w 12192518"/>
              <a:gd name="connsiteY648" fmla="*/ 1915384 h 2912817"/>
              <a:gd name="connsiteX649" fmla="*/ 9275565 w 12192518"/>
              <a:gd name="connsiteY649" fmla="*/ 1938452 h 2912817"/>
              <a:gd name="connsiteX650" fmla="*/ 9316119 w 12192518"/>
              <a:gd name="connsiteY650" fmla="*/ 1982342 h 2912817"/>
              <a:gd name="connsiteX651" fmla="*/ 9275388 w 12192518"/>
              <a:gd name="connsiteY651" fmla="*/ 1970399 h 2912817"/>
              <a:gd name="connsiteX652" fmla="*/ 9255752 w 12192518"/>
              <a:gd name="connsiteY652" fmla="*/ 1951334 h 2912817"/>
              <a:gd name="connsiteX653" fmla="*/ 9296891 w 12192518"/>
              <a:gd name="connsiteY653" fmla="*/ 1961997 h 2912817"/>
              <a:gd name="connsiteX654" fmla="*/ 9316078 w 12192518"/>
              <a:gd name="connsiteY654" fmla="*/ 1982356 h 2912817"/>
              <a:gd name="connsiteX655" fmla="*/ 9357626 w 12192518"/>
              <a:gd name="connsiteY655" fmla="*/ 2024476 h 2912817"/>
              <a:gd name="connsiteX656" fmla="*/ 9322220 w 12192518"/>
              <a:gd name="connsiteY656" fmla="*/ 2013132 h 2912817"/>
              <a:gd name="connsiteX657" fmla="*/ 9304803 w 12192518"/>
              <a:gd name="connsiteY657" fmla="*/ 1997335 h 2912817"/>
              <a:gd name="connsiteX658" fmla="*/ 9340427 w 12192518"/>
              <a:gd name="connsiteY658" fmla="*/ 2007426 h 2912817"/>
              <a:gd name="connsiteX659" fmla="*/ 9357585 w 12192518"/>
              <a:gd name="connsiteY659" fmla="*/ 2024489 h 2912817"/>
              <a:gd name="connsiteX660" fmla="*/ 9399773 w 12192518"/>
              <a:gd name="connsiteY660" fmla="*/ 2064580 h 2912817"/>
              <a:gd name="connsiteX661" fmla="*/ 9370699 w 12192518"/>
              <a:gd name="connsiteY661" fmla="*/ 2054475 h 2912817"/>
              <a:gd name="connsiteX662" fmla="*/ 9356591 w 12192518"/>
              <a:gd name="connsiteY662" fmla="*/ 2042506 h 2912817"/>
              <a:gd name="connsiteX663" fmla="*/ 9385597 w 12192518"/>
              <a:gd name="connsiteY663" fmla="*/ 2051411 h 2912817"/>
              <a:gd name="connsiteX664" fmla="*/ 9399732 w 12192518"/>
              <a:gd name="connsiteY664" fmla="*/ 2064594 h 2912817"/>
              <a:gd name="connsiteX665" fmla="*/ 9441988 w 12192518"/>
              <a:gd name="connsiteY665" fmla="*/ 2102397 h 2912817"/>
              <a:gd name="connsiteX666" fmla="*/ 9421057 w 12192518"/>
              <a:gd name="connsiteY666" fmla="*/ 2094539 h 2912817"/>
              <a:gd name="connsiteX667" fmla="*/ 9411675 w 12192518"/>
              <a:gd name="connsiteY667" fmla="*/ 2087158 h 2912817"/>
              <a:gd name="connsiteX668" fmla="*/ 9432470 w 12192518"/>
              <a:gd name="connsiteY668" fmla="*/ 2093967 h 2912817"/>
              <a:gd name="connsiteX669" fmla="*/ 9441961 w 12192518"/>
              <a:gd name="connsiteY669" fmla="*/ 2102410 h 2912817"/>
              <a:gd name="connsiteX670" fmla="*/ 9483808 w 12192518"/>
              <a:gd name="connsiteY670" fmla="*/ 2137598 h 2912817"/>
              <a:gd name="connsiteX671" fmla="*/ 9473486 w 12192518"/>
              <a:gd name="connsiteY671" fmla="*/ 2133431 h 2912817"/>
              <a:gd name="connsiteX672" fmla="*/ 9471348 w 12192518"/>
              <a:gd name="connsiteY672" fmla="*/ 2131920 h 2912817"/>
              <a:gd name="connsiteX673" fmla="*/ 9481194 w 12192518"/>
              <a:gd name="connsiteY673" fmla="*/ 2135393 h 2912817"/>
              <a:gd name="connsiteX674" fmla="*/ 964211 w 12192518"/>
              <a:gd name="connsiteY674" fmla="*/ 2493295 h 2912817"/>
              <a:gd name="connsiteX675" fmla="*/ 1216943 w 12192518"/>
              <a:gd name="connsiteY675" fmla="*/ 2579877 h 2912817"/>
              <a:gd name="connsiteX676" fmla="*/ 3580214 w 12192518"/>
              <a:gd name="connsiteY676" fmla="*/ 2639073 h 2912817"/>
              <a:gd name="connsiteX677" fmla="*/ 5346059 w 12192518"/>
              <a:gd name="connsiteY677" fmla="*/ 1840445 h 2912817"/>
              <a:gd name="connsiteX678" fmla="*/ 7490220 w 12192518"/>
              <a:gd name="connsiteY678" fmla="*/ 968389 h 2912817"/>
              <a:gd name="connsiteX679" fmla="*/ 7546393 w 12192518"/>
              <a:gd name="connsiteY679" fmla="*/ 1027164 h 2912817"/>
              <a:gd name="connsiteX680" fmla="*/ 5457807 w 12192518"/>
              <a:gd name="connsiteY680" fmla="*/ 1890163 h 2912817"/>
              <a:gd name="connsiteX681" fmla="*/ 3694304 w 12192518"/>
              <a:gd name="connsiteY681" fmla="*/ 2687907 h 2912817"/>
              <a:gd name="connsiteX682" fmla="*/ 1342200 w 12192518"/>
              <a:gd name="connsiteY682" fmla="*/ 2628479 h 2912817"/>
              <a:gd name="connsiteX683" fmla="*/ 964211 w 12192518"/>
              <a:gd name="connsiteY683" fmla="*/ 2493295 h 2912817"/>
              <a:gd name="connsiteX684" fmla="*/ 22705 w 12192518"/>
              <a:gd name="connsiteY684" fmla="*/ 1974662 h 2912817"/>
              <a:gd name="connsiteX685" fmla="*/ 24067 w 12192518"/>
              <a:gd name="connsiteY685" fmla="*/ 1975738 h 2912817"/>
              <a:gd name="connsiteX686" fmla="*/ 12478 w 12192518"/>
              <a:gd name="connsiteY686" fmla="*/ 1971107 h 2912817"/>
              <a:gd name="connsiteX687" fmla="*/ 11851 w 12192518"/>
              <a:gd name="connsiteY687" fmla="*/ 1970645 h 2912817"/>
              <a:gd name="connsiteX688" fmla="*/ 7666366 w 12192518"/>
              <a:gd name="connsiteY688" fmla="*/ 1092788 h 2912817"/>
              <a:gd name="connsiteX689" fmla="*/ 7646647 w 12192518"/>
              <a:gd name="connsiteY689" fmla="*/ 1096751 h 2912817"/>
              <a:gd name="connsiteX690" fmla="*/ 7583597 w 12192518"/>
              <a:gd name="connsiteY690" fmla="*/ 1038793 h 2912817"/>
              <a:gd name="connsiteX691" fmla="*/ 7610179 w 12192518"/>
              <a:gd name="connsiteY691" fmla="*/ 1034027 h 2912817"/>
              <a:gd name="connsiteX692" fmla="*/ 7666366 w 12192518"/>
              <a:gd name="connsiteY692" fmla="*/ 1092788 h 2912817"/>
              <a:gd name="connsiteX693" fmla="*/ 7715526 w 12192518"/>
              <a:gd name="connsiteY693" fmla="*/ 1083555 h 2912817"/>
              <a:gd name="connsiteX694" fmla="*/ 7687392 w 12192518"/>
              <a:gd name="connsiteY694" fmla="*/ 1088580 h 2912817"/>
              <a:gd name="connsiteX695" fmla="*/ 7631082 w 12192518"/>
              <a:gd name="connsiteY695" fmla="*/ 1030432 h 2912817"/>
              <a:gd name="connsiteX696" fmla="*/ 7665672 w 12192518"/>
              <a:gd name="connsiteY696" fmla="*/ 1025066 h 2912817"/>
              <a:gd name="connsiteX697" fmla="*/ 7715485 w 12192518"/>
              <a:gd name="connsiteY697" fmla="*/ 1083555 h 2912817"/>
              <a:gd name="connsiteX698" fmla="*/ 7772162 w 12192518"/>
              <a:gd name="connsiteY698" fmla="*/ 1074022 h 2912817"/>
              <a:gd name="connsiteX699" fmla="*/ 7736184 w 12192518"/>
              <a:gd name="connsiteY699" fmla="*/ 1079837 h 2912817"/>
              <a:gd name="connsiteX700" fmla="*/ 7686234 w 12192518"/>
              <a:gd name="connsiteY700" fmla="*/ 1021921 h 2912817"/>
              <a:gd name="connsiteX701" fmla="*/ 7728327 w 12192518"/>
              <a:gd name="connsiteY701" fmla="*/ 1016473 h 2912817"/>
              <a:gd name="connsiteX702" fmla="*/ 7772122 w 12192518"/>
              <a:gd name="connsiteY702" fmla="*/ 1074131 h 2912817"/>
              <a:gd name="connsiteX703" fmla="*/ 7835948 w 12192518"/>
              <a:gd name="connsiteY703" fmla="*/ 1064980 h 2912817"/>
              <a:gd name="connsiteX704" fmla="*/ 7792521 w 12192518"/>
              <a:gd name="connsiteY704" fmla="*/ 1070904 h 2912817"/>
              <a:gd name="connsiteX705" fmla="*/ 7748713 w 12192518"/>
              <a:gd name="connsiteY705" fmla="*/ 1014022 h 2912817"/>
              <a:gd name="connsiteX706" fmla="*/ 7797845 w 12192518"/>
              <a:gd name="connsiteY706" fmla="*/ 1008956 h 2912817"/>
              <a:gd name="connsiteX707" fmla="*/ 7835907 w 12192518"/>
              <a:gd name="connsiteY707" fmla="*/ 1065035 h 2912817"/>
              <a:gd name="connsiteX708" fmla="*/ 7906447 w 12192518"/>
              <a:gd name="connsiteY708" fmla="*/ 1057068 h 2912817"/>
              <a:gd name="connsiteX709" fmla="*/ 7856061 w 12192518"/>
              <a:gd name="connsiteY709" fmla="*/ 1062406 h 2912817"/>
              <a:gd name="connsiteX710" fmla="*/ 7818177 w 12192518"/>
              <a:gd name="connsiteY710" fmla="*/ 1007404 h 2912817"/>
              <a:gd name="connsiteX711" fmla="*/ 7874010 w 12192518"/>
              <a:gd name="connsiteY711" fmla="*/ 1003796 h 2912817"/>
              <a:gd name="connsiteX712" fmla="*/ 7906407 w 12192518"/>
              <a:gd name="connsiteY712" fmla="*/ 1057123 h 2912817"/>
              <a:gd name="connsiteX713" fmla="*/ 7983225 w 12192518"/>
              <a:gd name="connsiteY713" fmla="*/ 1051199 h 2912817"/>
              <a:gd name="connsiteX714" fmla="*/ 7926506 w 12192518"/>
              <a:gd name="connsiteY714" fmla="*/ 1055203 h 2912817"/>
              <a:gd name="connsiteX715" fmla="*/ 7894246 w 12192518"/>
              <a:gd name="connsiteY715" fmla="*/ 1002842 h 2912817"/>
              <a:gd name="connsiteX716" fmla="*/ 7952612 w 12192518"/>
              <a:gd name="connsiteY716" fmla="*/ 1001480 h 2912817"/>
              <a:gd name="connsiteX717" fmla="*/ 7983183 w 12192518"/>
              <a:gd name="connsiteY717" fmla="*/ 1051253 h 2912817"/>
              <a:gd name="connsiteX718" fmla="*/ 8060492 w 12192518"/>
              <a:gd name="connsiteY718" fmla="*/ 1048598 h 2912817"/>
              <a:gd name="connsiteX719" fmla="*/ 8003461 w 12192518"/>
              <a:gd name="connsiteY719" fmla="*/ 1050287 h 2912817"/>
              <a:gd name="connsiteX720" fmla="*/ 7973828 w 12192518"/>
              <a:gd name="connsiteY720" fmla="*/ 1001535 h 2912817"/>
              <a:gd name="connsiteX721" fmla="*/ 8029362 w 12192518"/>
              <a:gd name="connsiteY721" fmla="*/ 1002897 h 2912817"/>
              <a:gd name="connsiteX722" fmla="*/ 8060451 w 12192518"/>
              <a:gd name="connsiteY722" fmla="*/ 1048652 h 2912817"/>
              <a:gd name="connsiteX723" fmla="*/ 8135389 w 12192518"/>
              <a:gd name="connsiteY723" fmla="*/ 1049115 h 2912817"/>
              <a:gd name="connsiteX724" fmla="*/ 8081736 w 12192518"/>
              <a:gd name="connsiteY724" fmla="*/ 1048298 h 2912817"/>
              <a:gd name="connsiteX725" fmla="*/ 8052062 w 12192518"/>
              <a:gd name="connsiteY725" fmla="*/ 1003986 h 2912817"/>
              <a:gd name="connsiteX726" fmla="*/ 8104218 w 12192518"/>
              <a:gd name="connsiteY726" fmla="*/ 1007826 h 2912817"/>
              <a:gd name="connsiteX727" fmla="*/ 8135294 w 12192518"/>
              <a:gd name="connsiteY727" fmla="*/ 1049170 h 2912817"/>
              <a:gd name="connsiteX728" fmla="*/ 8207891 w 12192518"/>
              <a:gd name="connsiteY728" fmla="*/ 1053133 h 2912817"/>
              <a:gd name="connsiteX729" fmla="*/ 8158226 w 12192518"/>
              <a:gd name="connsiteY729" fmla="*/ 1050096 h 2912817"/>
              <a:gd name="connsiteX730" fmla="*/ 8128771 w 12192518"/>
              <a:gd name="connsiteY730" fmla="*/ 1010182 h 2912817"/>
              <a:gd name="connsiteX731" fmla="*/ 8176883 w 12192518"/>
              <a:gd name="connsiteY731" fmla="*/ 1016228 h 2912817"/>
              <a:gd name="connsiteX732" fmla="*/ 8207795 w 12192518"/>
              <a:gd name="connsiteY732" fmla="*/ 1053187 h 2912817"/>
              <a:gd name="connsiteX733" fmla="*/ 8277668 w 12192518"/>
              <a:gd name="connsiteY733" fmla="*/ 1060364 h 2912817"/>
              <a:gd name="connsiteX734" fmla="*/ 8232729 w 12192518"/>
              <a:gd name="connsiteY734" fmla="*/ 1055311 h 2912817"/>
              <a:gd name="connsiteX735" fmla="*/ 8204500 w 12192518"/>
              <a:gd name="connsiteY735" fmla="*/ 1020681 h 2912817"/>
              <a:gd name="connsiteX736" fmla="*/ 8247968 w 12192518"/>
              <a:gd name="connsiteY736" fmla="*/ 1028689 h 2912817"/>
              <a:gd name="connsiteX737" fmla="*/ 8277573 w 12192518"/>
              <a:gd name="connsiteY737" fmla="*/ 1060418 h 2912817"/>
              <a:gd name="connsiteX738" fmla="*/ 8344000 w 12192518"/>
              <a:gd name="connsiteY738" fmla="*/ 1070386 h 2912817"/>
              <a:gd name="connsiteX739" fmla="*/ 8305217 w 12192518"/>
              <a:gd name="connsiteY739" fmla="*/ 1064000 h 2912817"/>
              <a:gd name="connsiteX740" fmla="*/ 8279248 w 12192518"/>
              <a:gd name="connsiteY740" fmla="*/ 1035239 h 2912817"/>
              <a:gd name="connsiteX741" fmla="*/ 8316683 w 12192518"/>
              <a:gd name="connsiteY741" fmla="*/ 1044458 h 2912817"/>
              <a:gd name="connsiteX742" fmla="*/ 8343905 w 12192518"/>
              <a:gd name="connsiteY742" fmla="*/ 1070441 h 2912817"/>
              <a:gd name="connsiteX743" fmla="*/ 8406097 w 12192518"/>
              <a:gd name="connsiteY743" fmla="*/ 1083010 h 2912817"/>
              <a:gd name="connsiteX744" fmla="*/ 8376043 w 12192518"/>
              <a:gd name="connsiteY744" fmla="*/ 1076664 h 2912817"/>
              <a:gd name="connsiteX745" fmla="*/ 8354568 w 12192518"/>
              <a:gd name="connsiteY745" fmla="*/ 1055203 h 2912817"/>
              <a:gd name="connsiteX746" fmla="*/ 8383655 w 12192518"/>
              <a:gd name="connsiteY746" fmla="*/ 1064217 h 2912817"/>
              <a:gd name="connsiteX747" fmla="*/ 8406002 w 12192518"/>
              <a:gd name="connsiteY747" fmla="*/ 1083065 h 2912817"/>
              <a:gd name="connsiteX748" fmla="*/ 8461930 w 12192518"/>
              <a:gd name="connsiteY748" fmla="*/ 1097391 h 2912817"/>
              <a:gd name="connsiteX749" fmla="*/ 8444649 w 12192518"/>
              <a:gd name="connsiteY749" fmla="*/ 1092638 h 2912817"/>
              <a:gd name="connsiteX750" fmla="*/ 8431998 w 12192518"/>
              <a:gd name="connsiteY750" fmla="*/ 1081226 h 2912817"/>
              <a:gd name="connsiteX751" fmla="*/ 8448911 w 12192518"/>
              <a:gd name="connsiteY751" fmla="*/ 1087844 h 2912817"/>
              <a:gd name="connsiteX752" fmla="*/ 8461821 w 12192518"/>
              <a:gd name="connsiteY752" fmla="*/ 1097445 h 2912817"/>
              <a:gd name="connsiteX753" fmla="*/ 9213836 w 12192518"/>
              <a:gd name="connsiteY753" fmla="*/ 1760263 h 2912817"/>
              <a:gd name="connsiteX754" fmla="*/ 9151344 w 12192518"/>
              <a:gd name="connsiteY754" fmla="*/ 1750554 h 2912817"/>
              <a:gd name="connsiteX755" fmla="*/ 9129556 w 12192518"/>
              <a:gd name="connsiteY755" fmla="*/ 1717612 h 2912817"/>
              <a:gd name="connsiteX756" fmla="*/ 9192974 w 12192518"/>
              <a:gd name="connsiteY756" fmla="*/ 1725960 h 2912817"/>
              <a:gd name="connsiteX757" fmla="*/ 9213727 w 12192518"/>
              <a:gd name="connsiteY757" fmla="*/ 1760318 h 2912817"/>
              <a:gd name="connsiteX758" fmla="*/ 9247131 w 12192518"/>
              <a:gd name="connsiteY758" fmla="*/ 1812188 h 2912817"/>
              <a:gd name="connsiteX759" fmla="*/ 9187567 w 12192518"/>
              <a:gd name="connsiteY759" fmla="*/ 1801675 h 2912817"/>
              <a:gd name="connsiteX760" fmla="*/ 9165330 w 12192518"/>
              <a:gd name="connsiteY760" fmla="*/ 1770599 h 2912817"/>
              <a:gd name="connsiteX761" fmla="*/ 9225683 w 12192518"/>
              <a:gd name="connsiteY761" fmla="*/ 1779764 h 2912817"/>
              <a:gd name="connsiteX762" fmla="*/ 9247022 w 12192518"/>
              <a:gd name="connsiteY762" fmla="*/ 1812215 h 2912817"/>
              <a:gd name="connsiteX763" fmla="*/ 9282006 w 12192518"/>
              <a:gd name="connsiteY763" fmla="*/ 1862574 h 2912817"/>
              <a:gd name="connsiteX764" fmla="*/ 9225547 w 12192518"/>
              <a:gd name="connsiteY764" fmla="*/ 1851353 h 2912817"/>
              <a:gd name="connsiteX765" fmla="*/ 9203146 w 12192518"/>
              <a:gd name="connsiteY765" fmla="*/ 1822428 h 2912817"/>
              <a:gd name="connsiteX766" fmla="*/ 9260340 w 12192518"/>
              <a:gd name="connsiteY766" fmla="*/ 1832288 h 2912817"/>
              <a:gd name="connsiteX767" fmla="*/ 9281897 w 12192518"/>
              <a:gd name="connsiteY767" fmla="*/ 1862601 h 2912817"/>
              <a:gd name="connsiteX768" fmla="*/ 9318421 w 12192518"/>
              <a:gd name="connsiteY768" fmla="*/ 1911339 h 2912817"/>
              <a:gd name="connsiteX769" fmla="*/ 9265311 w 12192518"/>
              <a:gd name="connsiteY769" fmla="*/ 1899600 h 2912817"/>
              <a:gd name="connsiteX770" fmla="*/ 9243019 w 12192518"/>
              <a:gd name="connsiteY770" fmla="*/ 1872855 h 2912817"/>
              <a:gd name="connsiteX771" fmla="*/ 9296864 w 12192518"/>
              <a:gd name="connsiteY771" fmla="*/ 1883286 h 2912817"/>
              <a:gd name="connsiteX772" fmla="*/ 9318312 w 12192518"/>
              <a:gd name="connsiteY772" fmla="*/ 1911339 h 2912817"/>
              <a:gd name="connsiteX773" fmla="*/ 9356305 w 12192518"/>
              <a:gd name="connsiteY773" fmla="*/ 1958511 h 2912817"/>
              <a:gd name="connsiteX774" fmla="*/ 9306913 w 12192518"/>
              <a:gd name="connsiteY774" fmla="*/ 1946459 h 2912817"/>
              <a:gd name="connsiteX775" fmla="*/ 9285003 w 12192518"/>
              <a:gd name="connsiteY775" fmla="*/ 1922056 h 2912817"/>
              <a:gd name="connsiteX776" fmla="*/ 9335102 w 12192518"/>
              <a:gd name="connsiteY776" fmla="*/ 1932814 h 2912817"/>
              <a:gd name="connsiteX777" fmla="*/ 9356196 w 12192518"/>
              <a:gd name="connsiteY777" fmla="*/ 1958511 h 2912817"/>
              <a:gd name="connsiteX778" fmla="*/ 9395565 w 12192518"/>
              <a:gd name="connsiteY778" fmla="*/ 2004076 h 2912817"/>
              <a:gd name="connsiteX779" fmla="*/ 9350245 w 12192518"/>
              <a:gd name="connsiteY779" fmla="*/ 1991943 h 2912817"/>
              <a:gd name="connsiteX780" fmla="*/ 9329179 w 12192518"/>
              <a:gd name="connsiteY780" fmla="*/ 1970059 h 2912817"/>
              <a:gd name="connsiteX781" fmla="*/ 9375097 w 12192518"/>
              <a:gd name="connsiteY781" fmla="*/ 1980953 h 2912817"/>
              <a:gd name="connsiteX782" fmla="*/ 9395456 w 12192518"/>
              <a:gd name="connsiteY782" fmla="*/ 2004076 h 2912817"/>
              <a:gd name="connsiteX783" fmla="*/ 9436051 w 12192518"/>
              <a:gd name="connsiteY783" fmla="*/ 2047980 h 2912817"/>
              <a:gd name="connsiteX784" fmla="*/ 9395320 w 12192518"/>
              <a:gd name="connsiteY784" fmla="*/ 2036037 h 2912817"/>
              <a:gd name="connsiteX785" fmla="*/ 9375710 w 12192518"/>
              <a:gd name="connsiteY785" fmla="*/ 2016972 h 2912817"/>
              <a:gd name="connsiteX786" fmla="*/ 9416864 w 12192518"/>
              <a:gd name="connsiteY786" fmla="*/ 2027648 h 2912817"/>
              <a:gd name="connsiteX787" fmla="*/ 9435942 w 12192518"/>
              <a:gd name="connsiteY787" fmla="*/ 2047980 h 2912817"/>
              <a:gd name="connsiteX788" fmla="*/ 9477585 w 12192518"/>
              <a:gd name="connsiteY788" fmla="*/ 2090127 h 2912817"/>
              <a:gd name="connsiteX789" fmla="*/ 9442179 w 12192518"/>
              <a:gd name="connsiteY789" fmla="*/ 2078783 h 2912817"/>
              <a:gd name="connsiteX790" fmla="*/ 9424789 w 12192518"/>
              <a:gd name="connsiteY790" fmla="*/ 2063014 h 2912817"/>
              <a:gd name="connsiteX791" fmla="*/ 9460386 w 12192518"/>
              <a:gd name="connsiteY791" fmla="*/ 2073105 h 2912817"/>
              <a:gd name="connsiteX792" fmla="*/ 9477531 w 12192518"/>
              <a:gd name="connsiteY792" fmla="*/ 2090127 h 2912817"/>
              <a:gd name="connsiteX793" fmla="*/ 9519732 w 12192518"/>
              <a:gd name="connsiteY793" fmla="*/ 2130245 h 2912817"/>
              <a:gd name="connsiteX794" fmla="*/ 9490658 w 12192518"/>
              <a:gd name="connsiteY794" fmla="*/ 2120141 h 2912817"/>
              <a:gd name="connsiteX795" fmla="*/ 9476550 w 12192518"/>
              <a:gd name="connsiteY795" fmla="*/ 2108171 h 2912817"/>
              <a:gd name="connsiteX796" fmla="*/ 9505556 w 12192518"/>
              <a:gd name="connsiteY796" fmla="*/ 2117077 h 2912817"/>
              <a:gd name="connsiteX797" fmla="*/ 9519623 w 12192518"/>
              <a:gd name="connsiteY797" fmla="*/ 2130245 h 2912817"/>
              <a:gd name="connsiteX798" fmla="*/ 9561948 w 12192518"/>
              <a:gd name="connsiteY798" fmla="*/ 2168062 h 2912817"/>
              <a:gd name="connsiteX799" fmla="*/ 9541017 w 12192518"/>
              <a:gd name="connsiteY799" fmla="*/ 2160218 h 2912817"/>
              <a:gd name="connsiteX800" fmla="*/ 9531634 w 12192518"/>
              <a:gd name="connsiteY800" fmla="*/ 2152823 h 2912817"/>
              <a:gd name="connsiteX801" fmla="*/ 9552428 w 12192518"/>
              <a:gd name="connsiteY801" fmla="*/ 2159632 h 2912817"/>
              <a:gd name="connsiteX802" fmla="*/ 9561866 w 12192518"/>
              <a:gd name="connsiteY802" fmla="*/ 2168062 h 2912817"/>
              <a:gd name="connsiteX803" fmla="*/ 9603754 w 12192518"/>
              <a:gd name="connsiteY803" fmla="*/ 2203263 h 2912817"/>
              <a:gd name="connsiteX804" fmla="*/ 9593431 w 12192518"/>
              <a:gd name="connsiteY804" fmla="*/ 2199083 h 2912817"/>
              <a:gd name="connsiteX805" fmla="*/ 9591294 w 12192518"/>
              <a:gd name="connsiteY805" fmla="*/ 2197599 h 2912817"/>
              <a:gd name="connsiteX806" fmla="*/ 9601153 w 12192518"/>
              <a:gd name="connsiteY806" fmla="*/ 2201071 h 2912817"/>
              <a:gd name="connsiteX807" fmla="*/ 1084020 w 12192518"/>
              <a:gd name="connsiteY807" fmla="*/ 2558906 h 2912817"/>
              <a:gd name="connsiteX808" fmla="*/ 1336834 w 12192518"/>
              <a:gd name="connsiteY808" fmla="*/ 2645515 h 2912817"/>
              <a:gd name="connsiteX809" fmla="*/ 3700105 w 12192518"/>
              <a:gd name="connsiteY809" fmla="*/ 2704725 h 2912817"/>
              <a:gd name="connsiteX810" fmla="*/ 5465950 w 12192518"/>
              <a:gd name="connsiteY810" fmla="*/ 1906096 h 2912817"/>
              <a:gd name="connsiteX811" fmla="*/ 7562149 w 12192518"/>
              <a:gd name="connsiteY811" fmla="*/ 1042729 h 2912817"/>
              <a:gd name="connsiteX812" fmla="*/ 7624941 w 12192518"/>
              <a:gd name="connsiteY812" fmla="*/ 1101285 h 2912817"/>
              <a:gd name="connsiteX813" fmla="*/ 5577698 w 12192518"/>
              <a:gd name="connsiteY813" fmla="*/ 1955896 h 2912817"/>
              <a:gd name="connsiteX814" fmla="*/ 3814195 w 12192518"/>
              <a:gd name="connsiteY814" fmla="*/ 2753626 h 2912817"/>
              <a:gd name="connsiteX815" fmla="*/ 1462091 w 12192518"/>
              <a:gd name="connsiteY815" fmla="*/ 2694212 h 2912817"/>
              <a:gd name="connsiteX816" fmla="*/ 1084020 w 12192518"/>
              <a:gd name="connsiteY816" fmla="*/ 2558906 h 2912817"/>
              <a:gd name="connsiteX817" fmla="*/ 142677 w 12192518"/>
              <a:gd name="connsiteY817" fmla="*/ 2040313 h 2912817"/>
              <a:gd name="connsiteX818" fmla="*/ 144039 w 12192518"/>
              <a:gd name="connsiteY818" fmla="*/ 2041403 h 2912817"/>
              <a:gd name="connsiteX819" fmla="*/ 132437 w 12192518"/>
              <a:gd name="connsiteY819" fmla="*/ 2036759 h 2912817"/>
              <a:gd name="connsiteX820" fmla="*/ 131810 w 12192518"/>
              <a:gd name="connsiteY820" fmla="*/ 2036296 h 2912817"/>
              <a:gd name="connsiteX821" fmla="*/ 93517 w 12192518"/>
              <a:gd name="connsiteY821" fmla="*/ 2000141 h 2912817"/>
              <a:gd name="connsiteX822" fmla="*/ 99400 w 12192518"/>
              <a:gd name="connsiteY822" fmla="*/ 2005084 h 2912817"/>
              <a:gd name="connsiteX823" fmla="*/ 81302 w 12192518"/>
              <a:gd name="connsiteY823" fmla="*/ 1998166 h 2912817"/>
              <a:gd name="connsiteX824" fmla="*/ 75623 w 12192518"/>
              <a:gd name="connsiteY824" fmla="*/ 1993808 h 2912817"/>
              <a:gd name="connsiteX825" fmla="*/ 45583 w 12192518"/>
              <a:gd name="connsiteY825" fmla="*/ 1959165 h 2912817"/>
              <a:gd name="connsiteX826" fmla="*/ 55279 w 12192518"/>
              <a:gd name="connsiteY826" fmla="*/ 1967540 h 2912817"/>
              <a:gd name="connsiteX827" fmla="*/ 31284 w 12192518"/>
              <a:gd name="connsiteY827" fmla="*/ 1958797 h 2912817"/>
              <a:gd name="connsiteX828" fmla="*/ 21752 w 12192518"/>
              <a:gd name="connsiteY828" fmla="*/ 1951130 h 2912817"/>
              <a:gd name="connsiteX829" fmla="*/ 175224 w 12192518"/>
              <a:gd name="connsiteY829" fmla="*/ 2033177 h 2912817"/>
              <a:gd name="connsiteX830" fmla="*/ 151229 w 12192518"/>
              <a:gd name="connsiteY830" fmla="*/ 2024421 h 2912817"/>
              <a:gd name="connsiteX831" fmla="*/ 151229 w 12192518"/>
              <a:gd name="connsiteY831" fmla="*/ 2024421 h 2912817"/>
              <a:gd name="connsiteX832" fmla="*/ 141697 w 12192518"/>
              <a:gd name="connsiteY832" fmla="*/ 2016741 h 2912817"/>
              <a:gd name="connsiteX833" fmla="*/ 165555 w 12192518"/>
              <a:gd name="connsiteY833" fmla="*/ 2024789 h 2912817"/>
              <a:gd name="connsiteX834" fmla="*/ 7744968 w 12192518"/>
              <a:gd name="connsiteY834" fmla="*/ 1166869 h 2912817"/>
              <a:gd name="connsiteX835" fmla="*/ 7734387 w 12192518"/>
              <a:gd name="connsiteY835" fmla="*/ 1169211 h 2912817"/>
              <a:gd name="connsiteX836" fmla="*/ 7664228 w 12192518"/>
              <a:gd name="connsiteY836" fmla="*/ 1112016 h 2912817"/>
              <a:gd name="connsiteX837" fmla="*/ 7682149 w 12192518"/>
              <a:gd name="connsiteY837" fmla="*/ 1108407 h 2912817"/>
              <a:gd name="connsiteX838" fmla="*/ 7744914 w 12192518"/>
              <a:gd name="connsiteY838" fmla="*/ 1166841 h 2912817"/>
              <a:gd name="connsiteX839" fmla="*/ 7786297 w 12192518"/>
              <a:gd name="connsiteY839" fmla="*/ 1158480 h 2912817"/>
              <a:gd name="connsiteX840" fmla="*/ 7766743 w 12192518"/>
              <a:gd name="connsiteY840" fmla="*/ 1162388 h 2912817"/>
              <a:gd name="connsiteX841" fmla="*/ 7703638 w 12192518"/>
              <a:gd name="connsiteY841" fmla="*/ 1104444 h 2912817"/>
              <a:gd name="connsiteX842" fmla="*/ 7730097 w 12192518"/>
              <a:gd name="connsiteY842" fmla="*/ 1099706 h 2912817"/>
              <a:gd name="connsiteX843" fmla="*/ 7786202 w 12192518"/>
              <a:gd name="connsiteY843" fmla="*/ 1158452 h 2912817"/>
              <a:gd name="connsiteX844" fmla="*/ 7835417 w 12192518"/>
              <a:gd name="connsiteY844" fmla="*/ 1149233 h 2912817"/>
              <a:gd name="connsiteX845" fmla="*/ 7807297 w 12192518"/>
              <a:gd name="connsiteY845" fmla="*/ 1154272 h 2912817"/>
              <a:gd name="connsiteX846" fmla="*/ 7750987 w 12192518"/>
              <a:gd name="connsiteY846" fmla="*/ 1096110 h 2912817"/>
              <a:gd name="connsiteX847" fmla="*/ 7785562 w 12192518"/>
              <a:gd name="connsiteY847" fmla="*/ 1090745 h 2912817"/>
              <a:gd name="connsiteX848" fmla="*/ 7835363 w 12192518"/>
              <a:gd name="connsiteY848" fmla="*/ 1149206 h 2912817"/>
              <a:gd name="connsiteX849" fmla="*/ 7892067 w 12192518"/>
              <a:gd name="connsiteY849" fmla="*/ 1139701 h 2912817"/>
              <a:gd name="connsiteX850" fmla="*/ 7856061 w 12192518"/>
              <a:gd name="connsiteY850" fmla="*/ 1145516 h 2912817"/>
              <a:gd name="connsiteX851" fmla="*/ 7806098 w 12192518"/>
              <a:gd name="connsiteY851" fmla="*/ 1087585 h 2912817"/>
              <a:gd name="connsiteX852" fmla="*/ 7848231 w 12192518"/>
              <a:gd name="connsiteY852" fmla="*/ 1082138 h 2912817"/>
              <a:gd name="connsiteX853" fmla="*/ 7892013 w 12192518"/>
              <a:gd name="connsiteY853" fmla="*/ 1139728 h 2912817"/>
              <a:gd name="connsiteX854" fmla="*/ 7955839 w 12192518"/>
              <a:gd name="connsiteY854" fmla="*/ 1130659 h 2912817"/>
              <a:gd name="connsiteX855" fmla="*/ 7912412 w 12192518"/>
              <a:gd name="connsiteY855" fmla="*/ 1136583 h 2912817"/>
              <a:gd name="connsiteX856" fmla="*/ 7868631 w 12192518"/>
              <a:gd name="connsiteY856" fmla="*/ 1079687 h 2912817"/>
              <a:gd name="connsiteX857" fmla="*/ 7917736 w 12192518"/>
              <a:gd name="connsiteY857" fmla="*/ 1074635 h 2912817"/>
              <a:gd name="connsiteX858" fmla="*/ 7955784 w 12192518"/>
              <a:gd name="connsiteY858" fmla="*/ 1130686 h 2912817"/>
              <a:gd name="connsiteX859" fmla="*/ 8026365 w 12192518"/>
              <a:gd name="connsiteY859" fmla="*/ 1122747 h 2912817"/>
              <a:gd name="connsiteX860" fmla="*/ 7975980 w 12192518"/>
              <a:gd name="connsiteY860" fmla="*/ 1128071 h 2912817"/>
              <a:gd name="connsiteX861" fmla="*/ 7938150 w 12192518"/>
              <a:gd name="connsiteY861" fmla="*/ 1073083 h 2912817"/>
              <a:gd name="connsiteX862" fmla="*/ 7993983 w 12192518"/>
              <a:gd name="connsiteY862" fmla="*/ 1069474 h 2912817"/>
              <a:gd name="connsiteX863" fmla="*/ 8026311 w 12192518"/>
              <a:gd name="connsiteY863" fmla="*/ 1122774 h 2912817"/>
              <a:gd name="connsiteX864" fmla="*/ 8103129 w 12192518"/>
              <a:gd name="connsiteY864" fmla="*/ 1116864 h 2912817"/>
              <a:gd name="connsiteX865" fmla="*/ 8046411 w 12192518"/>
              <a:gd name="connsiteY865" fmla="*/ 1120881 h 2912817"/>
              <a:gd name="connsiteX866" fmla="*/ 8014151 w 12192518"/>
              <a:gd name="connsiteY866" fmla="*/ 1068521 h 2912817"/>
              <a:gd name="connsiteX867" fmla="*/ 8072516 w 12192518"/>
              <a:gd name="connsiteY867" fmla="*/ 1067159 h 2912817"/>
              <a:gd name="connsiteX868" fmla="*/ 8103074 w 12192518"/>
              <a:gd name="connsiteY868" fmla="*/ 1116891 h 2912817"/>
              <a:gd name="connsiteX869" fmla="*/ 8180410 w 12192518"/>
              <a:gd name="connsiteY869" fmla="*/ 1114276 h 2912817"/>
              <a:gd name="connsiteX870" fmla="*/ 8123365 w 12192518"/>
              <a:gd name="connsiteY870" fmla="*/ 1115965 h 2912817"/>
              <a:gd name="connsiteX871" fmla="*/ 8093733 w 12192518"/>
              <a:gd name="connsiteY871" fmla="*/ 1067200 h 2912817"/>
              <a:gd name="connsiteX872" fmla="*/ 8149280 w 12192518"/>
              <a:gd name="connsiteY872" fmla="*/ 1068561 h 2912817"/>
              <a:gd name="connsiteX873" fmla="*/ 8180355 w 12192518"/>
              <a:gd name="connsiteY873" fmla="*/ 1114304 h 2912817"/>
              <a:gd name="connsiteX874" fmla="*/ 8255308 w 12192518"/>
              <a:gd name="connsiteY874" fmla="*/ 1114780 h 2912817"/>
              <a:gd name="connsiteX875" fmla="*/ 8201654 w 12192518"/>
              <a:gd name="connsiteY875" fmla="*/ 1113977 h 2912817"/>
              <a:gd name="connsiteX876" fmla="*/ 8171994 w 12192518"/>
              <a:gd name="connsiteY876" fmla="*/ 1069665 h 2912817"/>
              <a:gd name="connsiteX877" fmla="*/ 8224136 w 12192518"/>
              <a:gd name="connsiteY877" fmla="*/ 1073491 h 2912817"/>
              <a:gd name="connsiteX878" fmla="*/ 8255185 w 12192518"/>
              <a:gd name="connsiteY878" fmla="*/ 1114808 h 2912817"/>
              <a:gd name="connsiteX879" fmla="*/ 8327822 w 12192518"/>
              <a:gd name="connsiteY879" fmla="*/ 1118866 h 2912817"/>
              <a:gd name="connsiteX880" fmla="*/ 8278145 w 12192518"/>
              <a:gd name="connsiteY880" fmla="*/ 1115815 h 2912817"/>
              <a:gd name="connsiteX881" fmla="*/ 8248690 w 12192518"/>
              <a:gd name="connsiteY881" fmla="*/ 1075915 h 2912817"/>
              <a:gd name="connsiteX882" fmla="*/ 8296815 w 12192518"/>
              <a:gd name="connsiteY882" fmla="*/ 1081948 h 2912817"/>
              <a:gd name="connsiteX883" fmla="*/ 8327700 w 12192518"/>
              <a:gd name="connsiteY883" fmla="*/ 1118839 h 2912817"/>
              <a:gd name="connsiteX884" fmla="*/ 8397600 w 12192518"/>
              <a:gd name="connsiteY884" fmla="*/ 1126097 h 2912817"/>
              <a:gd name="connsiteX885" fmla="*/ 8352662 w 12192518"/>
              <a:gd name="connsiteY885" fmla="*/ 1121031 h 2912817"/>
              <a:gd name="connsiteX886" fmla="*/ 8324445 w 12192518"/>
              <a:gd name="connsiteY886" fmla="*/ 1086415 h 2912817"/>
              <a:gd name="connsiteX887" fmla="*/ 8367913 w 12192518"/>
              <a:gd name="connsiteY887" fmla="*/ 1094422 h 2912817"/>
              <a:gd name="connsiteX888" fmla="*/ 8397477 w 12192518"/>
              <a:gd name="connsiteY888" fmla="*/ 1126069 h 2912817"/>
              <a:gd name="connsiteX889" fmla="*/ 8463905 w 12192518"/>
              <a:gd name="connsiteY889" fmla="*/ 1136119 h 2912817"/>
              <a:gd name="connsiteX890" fmla="*/ 8425121 w 12192518"/>
              <a:gd name="connsiteY890" fmla="*/ 1129733 h 2912817"/>
              <a:gd name="connsiteX891" fmla="*/ 8399152 w 12192518"/>
              <a:gd name="connsiteY891" fmla="*/ 1100972 h 2912817"/>
              <a:gd name="connsiteX892" fmla="*/ 8436560 w 12192518"/>
              <a:gd name="connsiteY892" fmla="*/ 1110177 h 2912817"/>
              <a:gd name="connsiteX893" fmla="*/ 8463782 w 12192518"/>
              <a:gd name="connsiteY893" fmla="*/ 1136092 h 2912817"/>
              <a:gd name="connsiteX894" fmla="*/ 8526015 w 12192518"/>
              <a:gd name="connsiteY894" fmla="*/ 1148757 h 2912817"/>
              <a:gd name="connsiteX895" fmla="*/ 8495961 w 12192518"/>
              <a:gd name="connsiteY895" fmla="*/ 1142397 h 2912817"/>
              <a:gd name="connsiteX896" fmla="*/ 8474486 w 12192518"/>
              <a:gd name="connsiteY896" fmla="*/ 1120922 h 2912817"/>
              <a:gd name="connsiteX897" fmla="*/ 8503573 w 12192518"/>
              <a:gd name="connsiteY897" fmla="*/ 1129937 h 2912817"/>
              <a:gd name="connsiteX898" fmla="*/ 8525893 w 12192518"/>
              <a:gd name="connsiteY898" fmla="*/ 1148730 h 2912817"/>
              <a:gd name="connsiteX899" fmla="*/ 8581848 w 12192518"/>
              <a:gd name="connsiteY899" fmla="*/ 1163137 h 2912817"/>
              <a:gd name="connsiteX900" fmla="*/ 8564513 w 12192518"/>
              <a:gd name="connsiteY900" fmla="*/ 1158371 h 2912817"/>
              <a:gd name="connsiteX901" fmla="*/ 8551875 w 12192518"/>
              <a:gd name="connsiteY901" fmla="*/ 1146973 h 2912817"/>
              <a:gd name="connsiteX902" fmla="*/ 8568830 w 12192518"/>
              <a:gd name="connsiteY902" fmla="*/ 1153591 h 2912817"/>
              <a:gd name="connsiteX903" fmla="*/ 8581767 w 12192518"/>
              <a:gd name="connsiteY903" fmla="*/ 1163110 h 2912817"/>
              <a:gd name="connsiteX904" fmla="*/ 9301208 w 12192518"/>
              <a:gd name="connsiteY904" fmla="*/ 1772383 h 2912817"/>
              <a:gd name="connsiteX905" fmla="*/ 9236782 w 12192518"/>
              <a:gd name="connsiteY905" fmla="*/ 1763682 h 2912817"/>
              <a:gd name="connsiteX906" fmla="*/ 9215592 w 12192518"/>
              <a:gd name="connsiteY906" fmla="*/ 1728793 h 2912817"/>
              <a:gd name="connsiteX907" fmla="*/ 9279147 w 12192518"/>
              <a:gd name="connsiteY907" fmla="*/ 1735901 h 2912817"/>
              <a:gd name="connsiteX908" fmla="*/ 9301126 w 12192518"/>
              <a:gd name="connsiteY908" fmla="*/ 1772356 h 2912817"/>
              <a:gd name="connsiteX909" fmla="*/ 9333699 w 12192518"/>
              <a:gd name="connsiteY909" fmla="*/ 1825997 h 2912817"/>
              <a:gd name="connsiteX910" fmla="*/ 9271208 w 12192518"/>
              <a:gd name="connsiteY910" fmla="*/ 1816287 h 2912817"/>
              <a:gd name="connsiteX911" fmla="*/ 9249419 w 12192518"/>
              <a:gd name="connsiteY911" fmla="*/ 1783223 h 2912817"/>
              <a:gd name="connsiteX912" fmla="*/ 9312851 w 12192518"/>
              <a:gd name="connsiteY912" fmla="*/ 1791571 h 2912817"/>
              <a:gd name="connsiteX913" fmla="*/ 9333618 w 12192518"/>
              <a:gd name="connsiteY913" fmla="*/ 1825969 h 2912817"/>
              <a:gd name="connsiteX914" fmla="*/ 9366981 w 12192518"/>
              <a:gd name="connsiteY914" fmla="*/ 1877907 h 2912817"/>
              <a:gd name="connsiteX915" fmla="*/ 9307417 w 12192518"/>
              <a:gd name="connsiteY915" fmla="*/ 1867381 h 2912817"/>
              <a:gd name="connsiteX916" fmla="*/ 9285193 w 12192518"/>
              <a:gd name="connsiteY916" fmla="*/ 1836359 h 2912817"/>
              <a:gd name="connsiteX917" fmla="*/ 9345561 w 12192518"/>
              <a:gd name="connsiteY917" fmla="*/ 1845511 h 2912817"/>
              <a:gd name="connsiteX918" fmla="*/ 9366899 w 12192518"/>
              <a:gd name="connsiteY918" fmla="*/ 1877880 h 2912817"/>
              <a:gd name="connsiteX919" fmla="*/ 9401870 w 12192518"/>
              <a:gd name="connsiteY919" fmla="*/ 1928293 h 2912817"/>
              <a:gd name="connsiteX920" fmla="*/ 9345411 w 12192518"/>
              <a:gd name="connsiteY920" fmla="*/ 1917072 h 2912817"/>
              <a:gd name="connsiteX921" fmla="*/ 9323023 w 12192518"/>
              <a:gd name="connsiteY921" fmla="*/ 1888148 h 2912817"/>
              <a:gd name="connsiteX922" fmla="*/ 9380218 w 12192518"/>
              <a:gd name="connsiteY922" fmla="*/ 1898021 h 2912817"/>
              <a:gd name="connsiteX923" fmla="*/ 9401788 w 12192518"/>
              <a:gd name="connsiteY923" fmla="*/ 1928225 h 2912817"/>
              <a:gd name="connsiteX924" fmla="*/ 9438298 w 12192518"/>
              <a:gd name="connsiteY924" fmla="*/ 1977058 h 2912817"/>
              <a:gd name="connsiteX925" fmla="*/ 9385188 w 12192518"/>
              <a:gd name="connsiteY925" fmla="*/ 1965320 h 2912817"/>
              <a:gd name="connsiteX926" fmla="*/ 9362869 w 12192518"/>
              <a:gd name="connsiteY926" fmla="*/ 1938575 h 2912817"/>
              <a:gd name="connsiteX927" fmla="*/ 9416727 w 12192518"/>
              <a:gd name="connsiteY927" fmla="*/ 1948992 h 2912817"/>
              <a:gd name="connsiteX928" fmla="*/ 9438216 w 12192518"/>
              <a:gd name="connsiteY928" fmla="*/ 1976990 h 2912817"/>
              <a:gd name="connsiteX929" fmla="*/ 9476169 w 12192518"/>
              <a:gd name="connsiteY929" fmla="*/ 2024230 h 2912817"/>
              <a:gd name="connsiteX930" fmla="*/ 9426764 w 12192518"/>
              <a:gd name="connsiteY930" fmla="*/ 2012179 h 2912817"/>
              <a:gd name="connsiteX931" fmla="*/ 9404852 w 12192518"/>
              <a:gd name="connsiteY931" fmla="*/ 1987748 h 2912817"/>
              <a:gd name="connsiteX932" fmla="*/ 9454952 w 12192518"/>
              <a:gd name="connsiteY932" fmla="*/ 1998507 h 2912817"/>
              <a:gd name="connsiteX933" fmla="*/ 9476087 w 12192518"/>
              <a:gd name="connsiteY933" fmla="*/ 2024162 h 2912817"/>
              <a:gd name="connsiteX934" fmla="*/ 9515415 w 12192518"/>
              <a:gd name="connsiteY934" fmla="*/ 2069795 h 2912817"/>
              <a:gd name="connsiteX935" fmla="*/ 9470095 w 12192518"/>
              <a:gd name="connsiteY935" fmla="*/ 2057648 h 2912817"/>
              <a:gd name="connsiteX936" fmla="*/ 9449056 w 12192518"/>
              <a:gd name="connsiteY936" fmla="*/ 2035860 h 2912817"/>
              <a:gd name="connsiteX937" fmla="*/ 9494961 w 12192518"/>
              <a:gd name="connsiteY937" fmla="*/ 2046754 h 2912817"/>
              <a:gd name="connsiteX938" fmla="*/ 9515333 w 12192518"/>
              <a:gd name="connsiteY938" fmla="*/ 2069728 h 2912817"/>
              <a:gd name="connsiteX939" fmla="*/ 9555915 w 12192518"/>
              <a:gd name="connsiteY939" fmla="*/ 2113713 h 2912817"/>
              <a:gd name="connsiteX940" fmla="*/ 9515198 w 12192518"/>
              <a:gd name="connsiteY940" fmla="*/ 2101757 h 2912817"/>
              <a:gd name="connsiteX941" fmla="*/ 9495601 w 12192518"/>
              <a:gd name="connsiteY941" fmla="*/ 2082692 h 2912817"/>
              <a:gd name="connsiteX942" fmla="*/ 9536727 w 12192518"/>
              <a:gd name="connsiteY942" fmla="*/ 2093368 h 2912817"/>
              <a:gd name="connsiteX943" fmla="*/ 9555833 w 12192518"/>
              <a:gd name="connsiteY943" fmla="*/ 2113645 h 2912817"/>
              <a:gd name="connsiteX944" fmla="*/ 9597462 w 12192518"/>
              <a:gd name="connsiteY944" fmla="*/ 2155846 h 2912817"/>
              <a:gd name="connsiteX945" fmla="*/ 9562056 w 12192518"/>
              <a:gd name="connsiteY945" fmla="*/ 2144503 h 2912817"/>
              <a:gd name="connsiteX946" fmla="*/ 9544666 w 12192518"/>
              <a:gd name="connsiteY946" fmla="*/ 2128733 h 2912817"/>
              <a:gd name="connsiteX947" fmla="*/ 9580263 w 12192518"/>
              <a:gd name="connsiteY947" fmla="*/ 2138811 h 2912817"/>
              <a:gd name="connsiteX948" fmla="*/ 9597367 w 12192518"/>
              <a:gd name="connsiteY948" fmla="*/ 2155778 h 2912817"/>
              <a:gd name="connsiteX949" fmla="*/ 9639610 w 12192518"/>
              <a:gd name="connsiteY949" fmla="*/ 2195978 h 2912817"/>
              <a:gd name="connsiteX950" fmla="*/ 9610522 w 12192518"/>
              <a:gd name="connsiteY950" fmla="*/ 2185860 h 2912817"/>
              <a:gd name="connsiteX951" fmla="*/ 9596441 w 12192518"/>
              <a:gd name="connsiteY951" fmla="*/ 2173890 h 2912817"/>
              <a:gd name="connsiteX952" fmla="*/ 9625433 w 12192518"/>
              <a:gd name="connsiteY952" fmla="*/ 2182796 h 2912817"/>
              <a:gd name="connsiteX953" fmla="*/ 9639582 w 12192518"/>
              <a:gd name="connsiteY953" fmla="*/ 2195910 h 2912817"/>
              <a:gd name="connsiteX954" fmla="*/ 9681825 w 12192518"/>
              <a:gd name="connsiteY954" fmla="*/ 2233781 h 2912817"/>
              <a:gd name="connsiteX955" fmla="*/ 9660908 w 12192518"/>
              <a:gd name="connsiteY955" fmla="*/ 2225924 h 2912817"/>
              <a:gd name="connsiteX956" fmla="*/ 9651511 w 12192518"/>
              <a:gd name="connsiteY956" fmla="*/ 2218556 h 2912817"/>
              <a:gd name="connsiteX957" fmla="*/ 9672305 w 12192518"/>
              <a:gd name="connsiteY957" fmla="*/ 2225365 h 2912817"/>
              <a:gd name="connsiteX958" fmla="*/ 9681797 w 12192518"/>
              <a:gd name="connsiteY958" fmla="*/ 2233713 h 2912817"/>
              <a:gd name="connsiteX959" fmla="*/ 9723645 w 12192518"/>
              <a:gd name="connsiteY959" fmla="*/ 2268983 h 2912817"/>
              <a:gd name="connsiteX960" fmla="*/ 9713309 w 12192518"/>
              <a:gd name="connsiteY960" fmla="*/ 2264802 h 2912817"/>
              <a:gd name="connsiteX961" fmla="*/ 9711198 w 12192518"/>
              <a:gd name="connsiteY961" fmla="*/ 2263332 h 2912817"/>
              <a:gd name="connsiteX962" fmla="*/ 9721044 w 12192518"/>
              <a:gd name="connsiteY962" fmla="*/ 2266804 h 2912817"/>
              <a:gd name="connsiteX963" fmla="*/ 262582 w 12192518"/>
              <a:gd name="connsiteY963" fmla="*/ 2105978 h 2912817"/>
              <a:gd name="connsiteX964" fmla="*/ 263944 w 12192518"/>
              <a:gd name="connsiteY964" fmla="*/ 2107040 h 2912817"/>
              <a:gd name="connsiteX965" fmla="*/ 252369 w 12192518"/>
              <a:gd name="connsiteY965" fmla="*/ 2102410 h 2912817"/>
              <a:gd name="connsiteX966" fmla="*/ 251742 w 12192518"/>
              <a:gd name="connsiteY966" fmla="*/ 2101961 h 2912817"/>
              <a:gd name="connsiteX967" fmla="*/ 213463 w 12192518"/>
              <a:gd name="connsiteY967" fmla="*/ 2065792 h 2912817"/>
              <a:gd name="connsiteX968" fmla="*/ 219332 w 12192518"/>
              <a:gd name="connsiteY968" fmla="*/ 2070722 h 2912817"/>
              <a:gd name="connsiteX969" fmla="*/ 201248 w 12192518"/>
              <a:gd name="connsiteY969" fmla="*/ 2063804 h 2912817"/>
              <a:gd name="connsiteX970" fmla="*/ 195569 w 12192518"/>
              <a:gd name="connsiteY970" fmla="*/ 2059460 h 2912817"/>
              <a:gd name="connsiteX971" fmla="*/ 118928 w 12192518"/>
              <a:gd name="connsiteY971" fmla="*/ 1983050 h 2912817"/>
              <a:gd name="connsiteX972" fmla="*/ 131388 w 12192518"/>
              <a:gd name="connsiteY972" fmla="*/ 1994367 h 2912817"/>
              <a:gd name="connsiteX973" fmla="*/ 102287 w 12192518"/>
              <a:gd name="connsiteY973" fmla="*/ 1984262 h 2912817"/>
              <a:gd name="connsiteX974" fmla="*/ 89718 w 12192518"/>
              <a:gd name="connsiteY974" fmla="*/ 1973668 h 2912817"/>
              <a:gd name="connsiteX975" fmla="*/ 118928 w 12192518"/>
              <a:gd name="connsiteY975" fmla="*/ 1983050 h 2912817"/>
              <a:gd name="connsiteX976" fmla="*/ 73526 w 12192518"/>
              <a:gd name="connsiteY976" fmla="*/ 1940399 h 2912817"/>
              <a:gd name="connsiteX977" fmla="*/ 88138 w 12192518"/>
              <a:gd name="connsiteY977" fmla="*/ 1954398 h 2912817"/>
              <a:gd name="connsiteX978" fmla="*/ 54502 w 12192518"/>
              <a:gd name="connsiteY978" fmla="*/ 1943286 h 2912817"/>
              <a:gd name="connsiteX979" fmla="*/ 39523 w 12192518"/>
              <a:gd name="connsiteY979" fmla="*/ 1930050 h 2912817"/>
              <a:gd name="connsiteX980" fmla="*/ 73526 w 12192518"/>
              <a:gd name="connsiteY980" fmla="*/ 1940399 h 2912817"/>
              <a:gd name="connsiteX981" fmla="*/ 7832013 w 12192518"/>
              <a:gd name="connsiteY981" fmla="*/ 1239778 h 2912817"/>
              <a:gd name="connsiteX982" fmla="*/ 7831223 w 12192518"/>
              <a:gd name="connsiteY982" fmla="*/ 1239941 h 2912817"/>
              <a:gd name="connsiteX983" fmla="*/ 7753411 w 12192518"/>
              <a:gd name="connsiteY983" fmla="*/ 1183823 h 2912817"/>
              <a:gd name="connsiteX984" fmla="*/ 7762222 w 12192518"/>
              <a:gd name="connsiteY984" fmla="*/ 1182052 h 2912817"/>
              <a:gd name="connsiteX985" fmla="*/ 7832013 w 12192518"/>
              <a:gd name="connsiteY985" fmla="*/ 1239778 h 2912817"/>
              <a:gd name="connsiteX986" fmla="*/ 7864791 w 12192518"/>
              <a:gd name="connsiteY986" fmla="*/ 1232479 h 2912817"/>
              <a:gd name="connsiteX987" fmla="*/ 7854441 w 12192518"/>
              <a:gd name="connsiteY987" fmla="*/ 1234794 h 2912817"/>
              <a:gd name="connsiteX988" fmla="*/ 7784255 w 12192518"/>
              <a:gd name="connsiteY988" fmla="*/ 1177599 h 2912817"/>
              <a:gd name="connsiteX989" fmla="*/ 7801958 w 12192518"/>
              <a:gd name="connsiteY989" fmla="*/ 1174018 h 2912817"/>
              <a:gd name="connsiteX990" fmla="*/ 7864791 w 12192518"/>
              <a:gd name="connsiteY990" fmla="*/ 1232479 h 2912817"/>
              <a:gd name="connsiteX991" fmla="*/ 7906121 w 12192518"/>
              <a:gd name="connsiteY991" fmla="*/ 1224104 h 2912817"/>
              <a:gd name="connsiteX992" fmla="*/ 7886566 w 12192518"/>
              <a:gd name="connsiteY992" fmla="*/ 1228012 h 2912817"/>
              <a:gd name="connsiteX993" fmla="*/ 7823474 w 12192518"/>
              <a:gd name="connsiteY993" fmla="*/ 1170068 h 2912817"/>
              <a:gd name="connsiteX994" fmla="*/ 7849920 w 12192518"/>
              <a:gd name="connsiteY994" fmla="*/ 1165330 h 2912817"/>
              <a:gd name="connsiteX995" fmla="*/ 7906121 w 12192518"/>
              <a:gd name="connsiteY995" fmla="*/ 1224104 h 2912817"/>
              <a:gd name="connsiteX996" fmla="*/ 7955267 w 12192518"/>
              <a:gd name="connsiteY996" fmla="*/ 1214844 h 2912817"/>
              <a:gd name="connsiteX997" fmla="*/ 7927106 w 12192518"/>
              <a:gd name="connsiteY997" fmla="*/ 1219896 h 2912817"/>
              <a:gd name="connsiteX998" fmla="*/ 7870810 w 12192518"/>
              <a:gd name="connsiteY998" fmla="*/ 1161748 h 2912817"/>
              <a:gd name="connsiteX999" fmla="*/ 7905399 w 12192518"/>
              <a:gd name="connsiteY999" fmla="*/ 1156301 h 2912817"/>
              <a:gd name="connsiteX1000" fmla="*/ 7955267 w 12192518"/>
              <a:gd name="connsiteY1000" fmla="*/ 1214844 h 2912817"/>
              <a:gd name="connsiteX1001" fmla="*/ 8011849 w 12192518"/>
              <a:gd name="connsiteY1001" fmla="*/ 1205379 h 2912817"/>
              <a:gd name="connsiteX1002" fmla="*/ 7975885 w 12192518"/>
              <a:gd name="connsiteY1002" fmla="*/ 1211194 h 2912817"/>
              <a:gd name="connsiteX1003" fmla="*/ 7925921 w 12192518"/>
              <a:gd name="connsiteY1003" fmla="*/ 1153264 h 2912817"/>
              <a:gd name="connsiteX1004" fmla="*/ 7968054 w 12192518"/>
              <a:gd name="connsiteY1004" fmla="*/ 1147817 h 2912817"/>
              <a:gd name="connsiteX1005" fmla="*/ 8011849 w 12192518"/>
              <a:gd name="connsiteY1005" fmla="*/ 1205379 h 2912817"/>
              <a:gd name="connsiteX1006" fmla="*/ 8075662 w 12192518"/>
              <a:gd name="connsiteY1006" fmla="*/ 1196337 h 2912817"/>
              <a:gd name="connsiteX1007" fmla="*/ 8032249 w 12192518"/>
              <a:gd name="connsiteY1007" fmla="*/ 1202261 h 2912817"/>
              <a:gd name="connsiteX1008" fmla="*/ 7988454 w 12192518"/>
              <a:gd name="connsiteY1008" fmla="*/ 1145366 h 2912817"/>
              <a:gd name="connsiteX1009" fmla="*/ 8037573 w 12192518"/>
              <a:gd name="connsiteY1009" fmla="*/ 1140314 h 2912817"/>
              <a:gd name="connsiteX1010" fmla="*/ 8075662 w 12192518"/>
              <a:gd name="connsiteY1010" fmla="*/ 1196337 h 2912817"/>
              <a:gd name="connsiteX1011" fmla="*/ 8146202 w 12192518"/>
              <a:gd name="connsiteY1011" fmla="*/ 1188425 h 2912817"/>
              <a:gd name="connsiteX1012" fmla="*/ 8095816 w 12192518"/>
              <a:gd name="connsiteY1012" fmla="*/ 1193750 h 2912817"/>
              <a:gd name="connsiteX1013" fmla="*/ 8057972 w 12192518"/>
              <a:gd name="connsiteY1013" fmla="*/ 1138761 h 2912817"/>
              <a:gd name="connsiteX1014" fmla="*/ 8113805 w 12192518"/>
              <a:gd name="connsiteY1014" fmla="*/ 1135153 h 2912817"/>
              <a:gd name="connsiteX1015" fmla="*/ 8146202 w 12192518"/>
              <a:gd name="connsiteY1015" fmla="*/ 1188425 h 2912817"/>
              <a:gd name="connsiteX1016" fmla="*/ 8222965 w 12192518"/>
              <a:gd name="connsiteY1016" fmla="*/ 1182543 h 2912817"/>
              <a:gd name="connsiteX1017" fmla="*/ 8166248 w 12192518"/>
              <a:gd name="connsiteY1017" fmla="*/ 1186560 h 2912817"/>
              <a:gd name="connsiteX1018" fmla="*/ 8133987 w 12192518"/>
              <a:gd name="connsiteY1018" fmla="*/ 1134199 h 2912817"/>
              <a:gd name="connsiteX1019" fmla="*/ 8192366 w 12192518"/>
              <a:gd name="connsiteY1019" fmla="*/ 1132838 h 2912817"/>
              <a:gd name="connsiteX1020" fmla="*/ 8222965 w 12192518"/>
              <a:gd name="connsiteY1020" fmla="*/ 1182543 h 2912817"/>
              <a:gd name="connsiteX1021" fmla="*/ 8300246 w 12192518"/>
              <a:gd name="connsiteY1021" fmla="*/ 1179955 h 2912817"/>
              <a:gd name="connsiteX1022" fmla="*/ 8243201 w 12192518"/>
              <a:gd name="connsiteY1022" fmla="*/ 1181644 h 2912817"/>
              <a:gd name="connsiteX1023" fmla="*/ 8213569 w 12192518"/>
              <a:gd name="connsiteY1023" fmla="*/ 1132878 h 2912817"/>
              <a:gd name="connsiteX1024" fmla="*/ 8269116 w 12192518"/>
              <a:gd name="connsiteY1024" fmla="*/ 1134240 h 2912817"/>
              <a:gd name="connsiteX1025" fmla="*/ 8300246 w 12192518"/>
              <a:gd name="connsiteY1025" fmla="*/ 1179955 h 2912817"/>
              <a:gd name="connsiteX1026" fmla="*/ 8375144 w 12192518"/>
              <a:gd name="connsiteY1026" fmla="*/ 1180459 h 2912817"/>
              <a:gd name="connsiteX1027" fmla="*/ 8321490 w 12192518"/>
              <a:gd name="connsiteY1027" fmla="*/ 1179655 h 2912817"/>
              <a:gd name="connsiteX1028" fmla="*/ 8291830 w 12192518"/>
              <a:gd name="connsiteY1028" fmla="*/ 1135330 h 2912817"/>
              <a:gd name="connsiteX1029" fmla="*/ 8343973 w 12192518"/>
              <a:gd name="connsiteY1029" fmla="*/ 1139170 h 2912817"/>
              <a:gd name="connsiteX1030" fmla="*/ 8375076 w 12192518"/>
              <a:gd name="connsiteY1030" fmla="*/ 1180459 h 2912817"/>
              <a:gd name="connsiteX1031" fmla="*/ 8447659 w 12192518"/>
              <a:gd name="connsiteY1031" fmla="*/ 1184544 h 2912817"/>
              <a:gd name="connsiteX1032" fmla="*/ 8397981 w 12192518"/>
              <a:gd name="connsiteY1032" fmla="*/ 1181508 h 2912817"/>
              <a:gd name="connsiteX1033" fmla="*/ 8368539 w 12192518"/>
              <a:gd name="connsiteY1033" fmla="*/ 1141607 h 2912817"/>
              <a:gd name="connsiteX1034" fmla="*/ 8416665 w 12192518"/>
              <a:gd name="connsiteY1034" fmla="*/ 1147640 h 2912817"/>
              <a:gd name="connsiteX1035" fmla="*/ 8447591 w 12192518"/>
              <a:gd name="connsiteY1035" fmla="*/ 1184435 h 2912817"/>
              <a:gd name="connsiteX1036" fmla="*/ 8517409 w 12192518"/>
              <a:gd name="connsiteY1036" fmla="*/ 1191775 h 2912817"/>
              <a:gd name="connsiteX1037" fmla="*/ 8472471 w 12192518"/>
              <a:gd name="connsiteY1037" fmla="*/ 1186723 h 2912817"/>
              <a:gd name="connsiteX1038" fmla="*/ 8444241 w 12192518"/>
              <a:gd name="connsiteY1038" fmla="*/ 1152107 h 2912817"/>
              <a:gd name="connsiteX1039" fmla="*/ 8487681 w 12192518"/>
              <a:gd name="connsiteY1039" fmla="*/ 1160100 h 2912817"/>
              <a:gd name="connsiteX1040" fmla="*/ 8517341 w 12192518"/>
              <a:gd name="connsiteY1040" fmla="*/ 1191707 h 2912817"/>
              <a:gd name="connsiteX1041" fmla="*/ 8583727 w 12192518"/>
              <a:gd name="connsiteY1041" fmla="*/ 1201798 h 2912817"/>
              <a:gd name="connsiteX1042" fmla="*/ 8544944 w 12192518"/>
              <a:gd name="connsiteY1042" fmla="*/ 1195425 h 2912817"/>
              <a:gd name="connsiteX1043" fmla="*/ 8518988 w 12192518"/>
              <a:gd name="connsiteY1043" fmla="*/ 1166664 h 2912817"/>
              <a:gd name="connsiteX1044" fmla="*/ 8556397 w 12192518"/>
              <a:gd name="connsiteY1044" fmla="*/ 1175870 h 2912817"/>
              <a:gd name="connsiteX1045" fmla="*/ 8583660 w 12192518"/>
              <a:gd name="connsiteY1045" fmla="*/ 1201730 h 2912817"/>
              <a:gd name="connsiteX1046" fmla="*/ 8645879 w 12192518"/>
              <a:gd name="connsiteY1046" fmla="*/ 1214435 h 2912817"/>
              <a:gd name="connsiteX1047" fmla="*/ 8615825 w 12192518"/>
              <a:gd name="connsiteY1047" fmla="*/ 1208090 h 2912817"/>
              <a:gd name="connsiteX1048" fmla="*/ 8594350 w 12192518"/>
              <a:gd name="connsiteY1048" fmla="*/ 1186614 h 2912817"/>
              <a:gd name="connsiteX1049" fmla="*/ 8623464 w 12192518"/>
              <a:gd name="connsiteY1049" fmla="*/ 1195656 h 2912817"/>
              <a:gd name="connsiteX1050" fmla="*/ 8645811 w 12192518"/>
              <a:gd name="connsiteY1050" fmla="*/ 1214394 h 2912817"/>
              <a:gd name="connsiteX1051" fmla="*/ 8701712 w 12192518"/>
              <a:gd name="connsiteY1051" fmla="*/ 1228816 h 2912817"/>
              <a:gd name="connsiteX1052" fmla="*/ 8684404 w 12192518"/>
              <a:gd name="connsiteY1052" fmla="*/ 1224063 h 2912817"/>
              <a:gd name="connsiteX1053" fmla="*/ 8671753 w 12192518"/>
              <a:gd name="connsiteY1053" fmla="*/ 1212638 h 2912817"/>
              <a:gd name="connsiteX1054" fmla="*/ 8688693 w 12192518"/>
              <a:gd name="connsiteY1054" fmla="*/ 1219270 h 2912817"/>
              <a:gd name="connsiteX1055" fmla="*/ 8701617 w 12192518"/>
              <a:gd name="connsiteY1055" fmla="*/ 1228748 h 2912817"/>
              <a:gd name="connsiteX1056" fmla="*/ 9386686 w 12192518"/>
              <a:gd name="connsiteY1056" fmla="*/ 1782460 h 2912817"/>
              <a:gd name="connsiteX1057" fmla="*/ 9323841 w 12192518"/>
              <a:gd name="connsiteY1057" fmla="*/ 1775229 h 2912817"/>
              <a:gd name="connsiteX1058" fmla="*/ 9301453 w 12192518"/>
              <a:gd name="connsiteY1058" fmla="*/ 1738230 h 2912817"/>
              <a:gd name="connsiteX1059" fmla="*/ 9361221 w 12192518"/>
              <a:gd name="connsiteY1059" fmla="*/ 1743799 h 2912817"/>
              <a:gd name="connsiteX1060" fmla="*/ 9386564 w 12192518"/>
              <a:gd name="connsiteY1060" fmla="*/ 1782392 h 2912817"/>
              <a:gd name="connsiteX1061" fmla="*/ 9421139 w 12192518"/>
              <a:gd name="connsiteY1061" fmla="*/ 1838062 h 2912817"/>
              <a:gd name="connsiteX1062" fmla="*/ 9356713 w 12192518"/>
              <a:gd name="connsiteY1062" fmla="*/ 1829374 h 2912817"/>
              <a:gd name="connsiteX1063" fmla="*/ 9335470 w 12192518"/>
              <a:gd name="connsiteY1063" fmla="*/ 1794376 h 2912817"/>
              <a:gd name="connsiteX1064" fmla="*/ 9399024 w 12192518"/>
              <a:gd name="connsiteY1064" fmla="*/ 1801498 h 2912817"/>
              <a:gd name="connsiteX1065" fmla="*/ 9421017 w 12192518"/>
              <a:gd name="connsiteY1065" fmla="*/ 1837994 h 2912817"/>
              <a:gd name="connsiteX1066" fmla="*/ 9453618 w 12192518"/>
              <a:gd name="connsiteY1066" fmla="*/ 1891661 h 2912817"/>
              <a:gd name="connsiteX1067" fmla="*/ 9391126 w 12192518"/>
              <a:gd name="connsiteY1067" fmla="*/ 1881952 h 2912817"/>
              <a:gd name="connsiteX1068" fmla="*/ 9369337 w 12192518"/>
              <a:gd name="connsiteY1068" fmla="*/ 1848929 h 2912817"/>
              <a:gd name="connsiteX1069" fmla="*/ 9432769 w 12192518"/>
              <a:gd name="connsiteY1069" fmla="*/ 1857277 h 2912817"/>
              <a:gd name="connsiteX1070" fmla="*/ 9453495 w 12192518"/>
              <a:gd name="connsiteY1070" fmla="*/ 1891593 h 2912817"/>
              <a:gd name="connsiteX1071" fmla="*/ 9486913 w 12192518"/>
              <a:gd name="connsiteY1071" fmla="*/ 1943586 h 2912817"/>
              <a:gd name="connsiteX1072" fmla="*/ 9427349 w 12192518"/>
              <a:gd name="connsiteY1072" fmla="*/ 1933073 h 2912817"/>
              <a:gd name="connsiteX1073" fmla="*/ 9405138 w 12192518"/>
              <a:gd name="connsiteY1073" fmla="*/ 1902052 h 2912817"/>
              <a:gd name="connsiteX1074" fmla="*/ 9465506 w 12192518"/>
              <a:gd name="connsiteY1074" fmla="*/ 1911216 h 2912817"/>
              <a:gd name="connsiteX1075" fmla="*/ 9486790 w 12192518"/>
              <a:gd name="connsiteY1075" fmla="*/ 1943518 h 2912817"/>
              <a:gd name="connsiteX1076" fmla="*/ 9521816 w 12192518"/>
              <a:gd name="connsiteY1076" fmla="*/ 1993972 h 2912817"/>
              <a:gd name="connsiteX1077" fmla="*/ 9465356 w 12192518"/>
              <a:gd name="connsiteY1077" fmla="*/ 1982764 h 2912817"/>
              <a:gd name="connsiteX1078" fmla="*/ 9442955 w 12192518"/>
              <a:gd name="connsiteY1078" fmla="*/ 1953813 h 2912817"/>
              <a:gd name="connsiteX1079" fmla="*/ 9500150 w 12192518"/>
              <a:gd name="connsiteY1079" fmla="*/ 1963672 h 2912817"/>
              <a:gd name="connsiteX1080" fmla="*/ 9521693 w 12192518"/>
              <a:gd name="connsiteY1080" fmla="*/ 1993876 h 2912817"/>
              <a:gd name="connsiteX1081" fmla="*/ 9558229 w 12192518"/>
              <a:gd name="connsiteY1081" fmla="*/ 2042737 h 2912817"/>
              <a:gd name="connsiteX1082" fmla="*/ 9505120 w 12192518"/>
              <a:gd name="connsiteY1082" fmla="*/ 2030998 h 2912817"/>
              <a:gd name="connsiteX1083" fmla="*/ 9482801 w 12192518"/>
              <a:gd name="connsiteY1083" fmla="*/ 2004226 h 2912817"/>
              <a:gd name="connsiteX1084" fmla="*/ 9536646 w 12192518"/>
              <a:gd name="connsiteY1084" fmla="*/ 2014657 h 2912817"/>
              <a:gd name="connsiteX1085" fmla="*/ 9558107 w 12192518"/>
              <a:gd name="connsiteY1085" fmla="*/ 2042642 h 2912817"/>
              <a:gd name="connsiteX1086" fmla="*/ 9596087 w 12192518"/>
              <a:gd name="connsiteY1086" fmla="*/ 2089882 h 2912817"/>
              <a:gd name="connsiteX1087" fmla="*/ 9546681 w 12192518"/>
              <a:gd name="connsiteY1087" fmla="*/ 2077844 h 2912817"/>
              <a:gd name="connsiteX1088" fmla="*/ 9524798 w 12192518"/>
              <a:gd name="connsiteY1088" fmla="*/ 2053427 h 2912817"/>
              <a:gd name="connsiteX1089" fmla="*/ 9574898 w 12192518"/>
              <a:gd name="connsiteY1089" fmla="*/ 2064199 h 2912817"/>
              <a:gd name="connsiteX1090" fmla="*/ 9596005 w 12192518"/>
              <a:gd name="connsiteY1090" fmla="*/ 2089787 h 2912817"/>
              <a:gd name="connsiteX1091" fmla="*/ 9635347 w 12192518"/>
              <a:gd name="connsiteY1091" fmla="*/ 2135461 h 2912817"/>
              <a:gd name="connsiteX1092" fmla="*/ 9590027 w 12192518"/>
              <a:gd name="connsiteY1092" fmla="*/ 2123313 h 2912817"/>
              <a:gd name="connsiteX1093" fmla="*/ 9569001 w 12192518"/>
              <a:gd name="connsiteY1093" fmla="*/ 2101525 h 2912817"/>
              <a:gd name="connsiteX1094" fmla="*/ 9614907 w 12192518"/>
              <a:gd name="connsiteY1094" fmla="*/ 2112419 h 2912817"/>
              <a:gd name="connsiteX1095" fmla="*/ 9635224 w 12192518"/>
              <a:gd name="connsiteY1095" fmla="*/ 2135365 h 2912817"/>
              <a:gd name="connsiteX1096" fmla="*/ 9675860 w 12192518"/>
              <a:gd name="connsiteY1096" fmla="*/ 2179378 h 2912817"/>
              <a:gd name="connsiteX1097" fmla="*/ 9635129 w 12192518"/>
              <a:gd name="connsiteY1097" fmla="*/ 2167435 h 2912817"/>
              <a:gd name="connsiteX1098" fmla="*/ 9615533 w 12192518"/>
              <a:gd name="connsiteY1098" fmla="*/ 2148370 h 2912817"/>
              <a:gd name="connsiteX1099" fmla="*/ 9656672 w 12192518"/>
              <a:gd name="connsiteY1099" fmla="*/ 2159033 h 2912817"/>
              <a:gd name="connsiteX1100" fmla="*/ 9675737 w 12192518"/>
              <a:gd name="connsiteY1100" fmla="*/ 2179283 h 2912817"/>
              <a:gd name="connsiteX1101" fmla="*/ 9717408 w 12192518"/>
              <a:gd name="connsiteY1101" fmla="*/ 2221593 h 2912817"/>
              <a:gd name="connsiteX1102" fmla="*/ 9682001 w 12192518"/>
              <a:gd name="connsiteY1102" fmla="*/ 2210236 h 2912817"/>
              <a:gd name="connsiteX1103" fmla="*/ 9664612 w 12192518"/>
              <a:gd name="connsiteY1103" fmla="*/ 2194453 h 2912817"/>
              <a:gd name="connsiteX1104" fmla="*/ 9700209 w 12192518"/>
              <a:gd name="connsiteY1104" fmla="*/ 2204544 h 2912817"/>
              <a:gd name="connsiteX1105" fmla="*/ 9717285 w 12192518"/>
              <a:gd name="connsiteY1105" fmla="*/ 2221457 h 2912817"/>
              <a:gd name="connsiteX1106" fmla="*/ 9759419 w 12192518"/>
              <a:gd name="connsiteY1106" fmla="*/ 2261602 h 2912817"/>
              <a:gd name="connsiteX1107" fmla="*/ 9730331 w 12192518"/>
              <a:gd name="connsiteY1107" fmla="*/ 2251484 h 2912817"/>
              <a:gd name="connsiteX1108" fmla="*/ 9716250 w 12192518"/>
              <a:gd name="connsiteY1108" fmla="*/ 2239528 h 2912817"/>
              <a:gd name="connsiteX1109" fmla="*/ 9745256 w 12192518"/>
              <a:gd name="connsiteY1109" fmla="*/ 2248420 h 2912817"/>
              <a:gd name="connsiteX1110" fmla="*/ 9759419 w 12192518"/>
              <a:gd name="connsiteY1110" fmla="*/ 2261602 h 2912817"/>
              <a:gd name="connsiteX1111" fmla="*/ 9801634 w 12192518"/>
              <a:gd name="connsiteY1111" fmla="*/ 2299391 h 2912817"/>
              <a:gd name="connsiteX1112" fmla="*/ 9780703 w 12192518"/>
              <a:gd name="connsiteY1112" fmla="*/ 2291548 h 2912817"/>
              <a:gd name="connsiteX1113" fmla="*/ 9771334 w 12192518"/>
              <a:gd name="connsiteY1113" fmla="*/ 2284194 h 2912817"/>
              <a:gd name="connsiteX1114" fmla="*/ 9792129 w 12192518"/>
              <a:gd name="connsiteY1114" fmla="*/ 2291003 h 2912817"/>
              <a:gd name="connsiteX1115" fmla="*/ 9801634 w 12192518"/>
              <a:gd name="connsiteY1115" fmla="*/ 2299351 h 2912817"/>
              <a:gd name="connsiteX1116" fmla="*/ 9843427 w 12192518"/>
              <a:gd name="connsiteY1116" fmla="*/ 2334594 h 2912817"/>
              <a:gd name="connsiteX1117" fmla="*/ 9833118 w 12192518"/>
              <a:gd name="connsiteY1117" fmla="*/ 2330426 h 2912817"/>
              <a:gd name="connsiteX1118" fmla="*/ 9830980 w 12192518"/>
              <a:gd name="connsiteY1118" fmla="*/ 2328928 h 2912817"/>
              <a:gd name="connsiteX1119" fmla="*/ 9840812 w 12192518"/>
              <a:gd name="connsiteY1119" fmla="*/ 2332401 h 2912817"/>
              <a:gd name="connsiteX1120" fmla="*/ 382446 w 12192518"/>
              <a:gd name="connsiteY1120" fmla="*/ 2171602 h 2912817"/>
              <a:gd name="connsiteX1121" fmla="*/ 383808 w 12192518"/>
              <a:gd name="connsiteY1121" fmla="*/ 2172678 h 2912817"/>
              <a:gd name="connsiteX1122" fmla="*/ 372219 w 12192518"/>
              <a:gd name="connsiteY1122" fmla="*/ 2168048 h 2912817"/>
              <a:gd name="connsiteX1123" fmla="*/ 371579 w 12192518"/>
              <a:gd name="connsiteY1123" fmla="*/ 2167585 h 2912817"/>
              <a:gd name="connsiteX1124" fmla="*/ 333422 w 12192518"/>
              <a:gd name="connsiteY1124" fmla="*/ 2131430 h 2912817"/>
              <a:gd name="connsiteX1125" fmla="*/ 339277 w 12192518"/>
              <a:gd name="connsiteY1125" fmla="*/ 2136359 h 2912817"/>
              <a:gd name="connsiteX1126" fmla="*/ 321138 w 12192518"/>
              <a:gd name="connsiteY1126" fmla="*/ 2129510 h 2912817"/>
              <a:gd name="connsiteX1127" fmla="*/ 315487 w 12192518"/>
              <a:gd name="connsiteY1127" fmla="*/ 2125179 h 2912817"/>
              <a:gd name="connsiteX1128" fmla="*/ 285460 w 12192518"/>
              <a:gd name="connsiteY1128" fmla="*/ 2090454 h 2912817"/>
              <a:gd name="connsiteX1129" fmla="*/ 295129 w 12192518"/>
              <a:gd name="connsiteY1129" fmla="*/ 2098788 h 2912817"/>
              <a:gd name="connsiteX1130" fmla="*/ 271080 w 12192518"/>
              <a:gd name="connsiteY1130" fmla="*/ 2090018 h 2912817"/>
              <a:gd name="connsiteX1131" fmla="*/ 261547 w 12192518"/>
              <a:gd name="connsiteY1131" fmla="*/ 2082378 h 2912817"/>
              <a:gd name="connsiteX1132" fmla="*/ 238901 w 12192518"/>
              <a:gd name="connsiteY1132" fmla="*/ 2048701 h 2912817"/>
              <a:gd name="connsiteX1133" fmla="*/ 251334 w 12192518"/>
              <a:gd name="connsiteY1133" fmla="*/ 2060004 h 2912817"/>
              <a:gd name="connsiteX1134" fmla="*/ 222219 w 12192518"/>
              <a:gd name="connsiteY1134" fmla="*/ 2049900 h 2912817"/>
              <a:gd name="connsiteX1135" fmla="*/ 209677 w 12192518"/>
              <a:gd name="connsiteY1135" fmla="*/ 2039333 h 2912817"/>
              <a:gd name="connsiteX1136" fmla="*/ 238846 w 12192518"/>
              <a:gd name="connsiteY1136" fmla="*/ 2048701 h 2912817"/>
              <a:gd name="connsiteX1137" fmla="*/ 193485 w 12192518"/>
              <a:gd name="connsiteY1137" fmla="*/ 2006037 h 2912817"/>
              <a:gd name="connsiteX1138" fmla="*/ 208070 w 12192518"/>
              <a:gd name="connsiteY1138" fmla="*/ 2020023 h 2912817"/>
              <a:gd name="connsiteX1139" fmla="*/ 174434 w 12192518"/>
              <a:gd name="connsiteY1139" fmla="*/ 2008924 h 2912817"/>
              <a:gd name="connsiteX1140" fmla="*/ 159455 w 12192518"/>
              <a:gd name="connsiteY1140" fmla="*/ 1995701 h 2912817"/>
              <a:gd name="connsiteX1141" fmla="*/ 193431 w 12192518"/>
              <a:gd name="connsiteY1141" fmla="*/ 2006037 h 2912817"/>
              <a:gd name="connsiteX1142" fmla="*/ 149350 w 12192518"/>
              <a:gd name="connsiteY1142" fmla="*/ 1962569 h 2912817"/>
              <a:gd name="connsiteX1143" fmla="*/ 165691 w 12192518"/>
              <a:gd name="connsiteY1143" fmla="*/ 1978910 h 2912817"/>
              <a:gd name="connsiteX1144" fmla="*/ 143249 w 12192518"/>
              <a:gd name="connsiteY1144" fmla="*/ 1971979 h 2912817"/>
              <a:gd name="connsiteX1145" fmla="*/ 127834 w 12192518"/>
              <a:gd name="connsiteY1145" fmla="*/ 1967117 h 2912817"/>
              <a:gd name="connsiteX1146" fmla="*/ 111084 w 12192518"/>
              <a:gd name="connsiteY1146" fmla="*/ 1951512 h 2912817"/>
              <a:gd name="connsiteX1147" fmla="*/ 149350 w 12192518"/>
              <a:gd name="connsiteY1147" fmla="*/ 1962569 h 2912817"/>
              <a:gd name="connsiteX1148" fmla="*/ 106699 w 12192518"/>
              <a:gd name="connsiteY1148" fmla="*/ 1918148 h 2912817"/>
              <a:gd name="connsiteX1149" fmla="*/ 124307 w 12192518"/>
              <a:gd name="connsiteY1149" fmla="*/ 1936804 h 2912817"/>
              <a:gd name="connsiteX1150" fmla="*/ 82582 w 12192518"/>
              <a:gd name="connsiteY1150" fmla="*/ 1924548 h 2912817"/>
              <a:gd name="connsiteX1151" fmla="*/ 64375 w 12192518"/>
              <a:gd name="connsiteY1151" fmla="*/ 1906736 h 2912817"/>
              <a:gd name="connsiteX1152" fmla="*/ 106754 w 12192518"/>
              <a:gd name="connsiteY1152" fmla="*/ 1918148 h 2912817"/>
              <a:gd name="connsiteX1153" fmla="*/ 65519 w 12192518"/>
              <a:gd name="connsiteY1153" fmla="*/ 1872773 h 2912817"/>
              <a:gd name="connsiteX1154" fmla="*/ 84080 w 12192518"/>
              <a:gd name="connsiteY1154" fmla="*/ 1893554 h 2912817"/>
              <a:gd name="connsiteX1155" fmla="*/ 38719 w 12192518"/>
              <a:gd name="connsiteY1155" fmla="*/ 1880985 h 2912817"/>
              <a:gd name="connsiteX1156" fmla="*/ 19436 w 12192518"/>
              <a:gd name="connsiteY1156" fmla="*/ 1861089 h 2912817"/>
              <a:gd name="connsiteX1157" fmla="*/ 65574 w 12192518"/>
              <a:gd name="connsiteY1157" fmla="*/ 1872773 h 2912817"/>
              <a:gd name="connsiteX1158" fmla="*/ 7951849 w 12192518"/>
              <a:gd name="connsiteY1158" fmla="*/ 1305416 h 2912817"/>
              <a:gd name="connsiteX1159" fmla="*/ 7951318 w 12192518"/>
              <a:gd name="connsiteY1159" fmla="*/ 1305538 h 2912817"/>
              <a:gd name="connsiteX1160" fmla="*/ 7873479 w 12192518"/>
              <a:gd name="connsiteY1160" fmla="*/ 1249433 h 2912817"/>
              <a:gd name="connsiteX1161" fmla="*/ 7882058 w 12192518"/>
              <a:gd name="connsiteY1161" fmla="*/ 1247703 h 2912817"/>
              <a:gd name="connsiteX1162" fmla="*/ 7951904 w 12192518"/>
              <a:gd name="connsiteY1162" fmla="*/ 1305416 h 2912817"/>
              <a:gd name="connsiteX1163" fmla="*/ 7984627 w 12192518"/>
              <a:gd name="connsiteY1163" fmla="*/ 1298130 h 2912817"/>
              <a:gd name="connsiteX1164" fmla="*/ 7974264 w 12192518"/>
              <a:gd name="connsiteY1164" fmla="*/ 1300445 h 2912817"/>
              <a:gd name="connsiteX1165" fmla="*/ 7904091 w 12192518"/>
              <a:gd name="connsiteY1165" fmla="*/ 1243250 h 2912817"/>
              <a:gd name="connsiteX1166" fmla="*/ 7921794 w 12192518"/>
              <a:gd name="connsiteY1166" fmla="*/ 1239669 h 2912817"/>
              <a:gd name="connsiteX1167" fmla="*/ 7984682 w 12192518"/>
              <a:gd name="connsiteY1167" fmla="*/ 1298130 h 2912817"/>
              <a:gd name="connsiteX1168" fmla="*/ 8025957 w 12192518"/>
              <a:gd name="connsiteY1168" fmla="*/ 1289742 h 2912817"/>
              <a:gd name="connsiteX1169" fmla="*/ 8006361 w 12192518"/>
              <a:gd name="connsiteY1169" fmla="*/ 1293677 h 2912817"/>
              <a:gd name="connsiteX1170" fmla="*/ 7943284 w 12192518"/>
              <a:gd name="connsiteY1170" fmla="*/ 1235720 h 2912817"/>
              <a:gd name="connsiteX1171" fmla="*/ 7969757 w 12192518"/>
              <a:gd name="connsiteY1171" fmla="*/ 1230967 h 2912817"/>
              <a:gd name="connsiteX1172" fmla="*/ 8026012 w 12192518"/>
              <a:gd name="connsiteY1172" fmla="*/ 1289742 h 2912817"/>
              <a:gd name="connsiteX1173" fmla="*/ 8074981 w 12192518"/>
              <a:gd name="connsiteY1173" fmla="*/ 1280509 h 2912817"/>
              <a:gd name="connsiteX1174" fmla="*/ 8046874 w 12192518"/>
              <a:gd name="connsiteY1174" fmla="*/ 1285561 h 2912817"/>
              <a:gd name="connsiteX1175" fmla="*/ 7990591 w 12192518"/>
              <a:gd name="connsiteY1175" fmla="*/ 1227386 h 2912817"/>
              <a:gd name="connsiteX1176" fmla="*/ 8025154 w 12192518"/>
              <a:gd name="connsiteY1176" fmla="*/ 1222021 h 2912817"/>
              <a:gd name="connsiteX1177" fmla="*/ 8075063 w 12192518"/>
              <a:gd name="connsiteY1177" fmla="*/ 1280509 h 2912817"/>
              <a:gd name="connsiteX1178" fmla="*/ 8131659 w 12192518"/>
              <a:gd name="connsiteY1178" fmla="*/ 1270976 h 2912817"/>
              <a:gd name="connsiteX1179" fmla="*/ 8095666 w 12192518"/>
              <a:gd name="connsiteY1179" fmla="*/ 1276791 h 2912817"/>
              <a:gd name="connsiteX1180" fmla="*/ 8045730 w 12192518"/>
              <a:gd name="connsiteY1180" fmla="*/ 1218861 h 2912817"/>
              <a:gd name="connsiteX1181" fmla="*/ 8087850 w 12192518"/>
              <a:gd name="connsiteY1181" fmla="*/ 1213414 h 2912817"/>
              <a:gd name="connsiteX1182" fmla="*/ 8131740 w 12192518"/>
              <a:gd name="connsiteY1182" fmla="*/ 1271031 h 2912817"/>
              <a:gd name="connsiteX1183" fmla="*/ 8195485 w 12192518"/>
              <a:gd name="connsiteY1183" fmla="*/ 1261934 h 2912817"/>
              <a:gd name="connsiteX1184" fmla="*/ 8152058 w 12192518"/>
              <a:gd name="connsiteY1184" fmla="*/ 1267844 h 2912817"/>
              <a:gd name="connsiteX1185" fmla="*/ 8108276 w 12192518"/>
              <a:gd name="connsiteY1185" fmla="*/ 1210963 h 2912817"/>
              <a:gd name="connsiteX1186" fmla="*/ 8157382 w 12192518"/>
              <a:gd name="connsiteY1186" fmla="*/ 1205911 h 2912817"/>
              <a:gd name="connsiteX1187" fmla="*/ 8195566 w 12192518"/>
              <a:gd name="connsiteY1187" fmla="*/ 1262057 h 2912817"/>
              <a:gd name="connsiteX1188" fmla="*/ 8266011 w 12192518"/>
              <a:gd name="connsiteY1188" fmla="*/ 1254022 h 2912817"/>
              <a:gd name="connsiteX1189" fmla="*/ 8215625 w 12192518"/>
              <a:gd name="connsiteY1189" fmla="*/ 1259347 h 2912817"/>
              <a:gd name="connsiteX1190" fmla="*/ 8177781 w 12192518"/>
              <a:gd name="connsiteY1190" fmla="*/ 1204345 h 2912817"/>
              <a:gd name="connsiteX1191" fmla="*/ 8233614 w 12192518"/>
              <a:gd name="connsiteY1191" fmla="*/ 1200749 h 2912817"/>
              <a:gd name="connsiteX1192" fmla="*/ 8266093 w 12192518"/>
              <a:gd name="connsiteY1192" fmla="*/ 1254077 h 2912817"/>
              <a:gd name="connsiteX1193" fmla="*/ 8342775 w 12192518"/>
              <a:gd name="connsiteY1193" fmla="*/ 1248139 h 2912817"/>
              <a:gd name="connsiteX1194" fmla="*/ 8286057 w 12192518"/>
              <a:gd name="connsiteY1194" fmla="*/ 1252157 h 2912817"/>
              <a:gd name="connsiteX1195" fmla="*/ 8253796 w 12192518"/>
              <a:gd name="connsiteY1195" fmla="*/ 1199783 h 2912817"/>
              <a:gd name="connsiteX1196" fmla="*/ 8312176 w 12192518"/>
              <a:gd name="connsiteY1196" fmla="*/ 1198421 h 2912817"/>
              <a:gd name="connsiteX1197" fmla="*/ 8342856 w 12192518"/>
              <a:gd name="connsiteY1197" fmla="*/ 1248194 h 2912817"/>
              <a:gd name="connsiteX1198" fmla="*/ 8420055 w 12192518"/>
              <a:gd name="connsiteY1198" fmla="*/ 1245552 h 2912817"/>
              <a:gd name="connsiteX1199" fmla="*/ 8363011 w 12192518"/>
              <a:gd name="connsiteY1199" fmla="*/ 1247241 h 2912817"/>
              <a:gd name="connsiteX1200" fmla="*/ 8333392 w 12192518"/>
              <a:gd name="connsiteY1200" fmla="*/ 1198475 h 2912817"/>
              <a:gd name="connsiteX1201" fmla="*/ 8388925 w 12192518"/>
              <a:gd name="connsiteY1201" fmla="*/ 1199837 h 2912817"/>
              <a:gd name="connsiteX1202" fmla="*/ 8420137 w 12192518"/>
              <a:gd name="connsiteY1202" fmla="*/ 1245606 h 2912817"/>
              <a:gd name="connsiteX1203" fmla="*/ 8494953 w 12192518"/>
              <a:gd name="connsiteY1203" fmla="*/ 1246056 h 2912817"/>
              <a:gd name="connsiteX1204" fmla="*/ 8441285 w 12192518"/>
              <a:gd name="connsiteY1204" fmla="*/ 1245252 h 2912817"/>
              <a:gd name="connsiteX1205" fmla="*/ 8411626 w 12192518"/>
              <a:gd name="connsiteY1205" fmla="*/ 1200927 h 2912817"/>
              <a:gd name="connsiteX1206" fmla="*/ 8463782 w 12192518"/>
              <a:gd name="connsiteY1206" fmla="*/ 1204780 h 2912817"/>
              <a:gd name="connsiteX1207" fmla="*/ 8494980 w 12192518"/>
              <a:gd name="connsiteY1207" fmla="*/ 1246110 h 2912817"/>
              <a:gd name="connsiteX1208" fmla="*/ 8567455 w 12192518"/>
              <a:gd name="connsiteY1208" fmla="*/ 1250073 h 2912817"/>
              <a:gd name="connsiteX1209" fmla="*/ 8517790 w 12192518"/>
              <a:gd name="connsiteY1209" fmla="*/ 1247036 h 2912817"/>
              <a:gd name="connsiteX1210" fmla="*/ 8488335 w 12192518"/>
              <a:gd name="connsiteY1210" fmla="*/ 1207136 h 2912817"/>
              <a:gd name="connsiteX1211" fmla="*/ 8536433 w 12192518"/>
              <a:gd name="connsiteY1211" fmla="*/ 1213169 h 2912817"/>
              <a:gd name="connsiteX1212" fmla="*/ 8567482 w 12192518"/>
              <a:gd name="connsiteY1212" fmla="*/ 1250127 h 2912817"/>
              <a:gd name="connsiteX1213" fmla="*/ 8637218 w 12192518"/>
              <a:gd name="connsiteY1213" fmla="*/ 1257304 h 2912817"/>
              <a:gd name="connsiteX1214" fmla="*/ 8592280 w 12192518"/>
              <a:gd name="connsiteY1214" fmla="*/ 1252252 h 2912817"/>
              <a:gd name="connsiteX1215" fmla="*/ 8564050 w 12192518"/>
              <a:gd name="connsiteY1215" fmla="*/ 1217622 h 2912817"/>
              <a:gd name="connsiteX1216" fmla="*/ 8607518 w 12192518"/>
              <a:gd name="connsiteY1216" fmla="*/ 1225629 h 2912817"/>
              <a:gd name="connsiteX1217" fmla="*/ 8637314 w 12192518"/>
              <a:gd name="connsiteY1217" fmla="*/ 1257359 h 2912817"/>
              <a:gd name="connsiteX1218" fmla="*/ 8703551 w 12192518"/>
              <a:gd name="connsiteY1218" fmla="*/ 1267327 h 2912817"/>
              <a:gd name="connsiteX1219" fmla="*/ 8664767 w 12192518"/>
              <a:gd name="connsiteY1219" fmla="*/ 1260940 h 2912817"/>
              <a:gd name="connsiteX1220" fmla="*/ 8638798 w 12192518"/>
              <a:gd name="connsiteY1220" fmla="*/ 1232193 h 2912817"/>
              <a:gd name="connsiteX1221" fmla="*/ 8676233 w 12192518"/>
              <a:gd name="connsiteY1221" fmla="*/ 1241399 h 2912817"/>
              <a:gd name="connsiteX1222" fmla="*/ 8703578 w 12192518"/>
              <a:gd name="connsiteY1222" fmla="*/ 1267381 h 2912817"/>
              <a:gd name="connsiteX1223" fmla="*/ 8765648 w 12192518"/>
              <a:gd name="connsiteY1223" fmla="*/ 1279964 h 2912817"/>
              <a:gd name="connsiteX1224" fmla="*/ 8735593 w 12192518"/>
              <a:gd name="connsiteY1224" fmla="*/ 1273618 h 2912817"/>
              <a:gd name="connsiteX1225" fmla="*/ 8714132 w 12192518"/>
              <a:gd name="connsiteY1225" fmla="*/ 1252143 h 2912817"/>
              <a:gd name="connsiteX1226" fmla="*/ 8743219 w 12192518"/>
              <a:gd name="connsiteY1226" fmla="*/ 1261158 h 2912817"/>
              <a:gd name="connsiteX1227" fmla="*/ 8765674 w 12192518"/>
              <a:gd name="connsiteY1227" fmla="*/ 1280018 h 2912817"/>
              <a:gd name="connsiteX1228" fmla="*/ 8821481 w 12192518"/>
              <a:gd name="connsiteY1228" fmla="*/ 1294331 h 2912817"/>
              <a:gd name="connsiteX1229" fmla="*/ 8804226 w 12192518"/>
              <a:gd name="connsiteY1229" fmla="*/ 1289592 h 2912817"/>
              <a:gd name="connsiteX1230" fmla="*/ 8791575 w 12192518"/>
              <a:gd name="connsiteY1230" fmla="*/ 1278167 h 2912817"/>
              <a:gd name="connsiteX1231" fmla="*/ 8808448 w 12192518"/>
              <a:gd name="connsiteY1231" fmla="*/ 1284771 h 2912817"/>
              <a:gd name="connsiteX1232" fmla="*/ 8821467 w 12192518"/>
              <a:gd name="connsiteY1232" fmla="*/ 1294385 h 2912817"/>
              <a:gd name="connsiteX1233" fmla="*/ 9467494 w 12192518"/>
              <a:gd name="connsiteY1233" fmla="*/ 1790427 h 2912817"/>
              <a:gd name="connsiteX1234" fmla="*/ 9409524 w 12192518"/>
              <a:gd name="connsiteY1234" fmla="*/ 1784857 h 2912817"/>
              <a:gd name="connsiteX1235" fmla="*/ 9383881 w 12192518"/>
              <a:gd name="connsiteY1235" fmla="*/ 1745692 h 2912817"/>
              <a:gd name="connsiteX1236" fmla="*/ 9437889 w 12192518"/>
              <a:gd name="connsiteY1236" fmla="*/ 1749777 h 2912817"/>
              <a:gd name="connsiteX1237" fmla="*/ 9467494 w 12192518"/>
              <a:gd name="connsiteY1237" fmla="*/ 1790427 h 2912817"/>
              <a:gd name="connsiteX1238" fmla="*/ 9506441 w 12192518"/>
              <a:gd name="connsiteY1238" fmla="*/ 1848071 h 2912817"/>
              <a:gd name="connsiteX1239" fmla="*/ 9443595 w 12192518"/>
              <a:gd name="connsiteY1239" fmla="*/ 1840840 h 2912817"/>
              <a:gd name="connsiteX1240" fmla="*/ 9421166 w 12192518"/>
              <a:gd name="connsiteY1240" fmla="*/ 1803759 h 2912817"/>
              <a:gd name="connsiteX1241" fmla="*/ 9480935 w 12192518"/>
              <a:gd name="connsiteY1241" fmla="*/ 1809342 h 2912817"/>
              <a:gd name="connsiteX1242" fmla="*/ 9506441 w 12192518"/>
              <a:gd name="connsiteY1242" fmla="*/ 1848030 h 2912817"/>
              <a:gd name="connsiteX1243" fmla="*/ 9540894 w 12192518"/>
              <a:gd name="connsiteY1243" fmla="*/ 1903672 h 2912817"/>
              <a:gd name="connsiteX1244" fmla="*/ 9476469 w 12192518"/>
              <a:gd name="connsiteY1244" fmla="*/ 1894984 h 2912817"/>
              <a:gd name="connsiteX1245" fmla="*/ 9455252 w 12192518"/>
              <a:gd name="connsiteY1245" fmla="*/ 1860014 h 2912817"/>
              <a:gd name="connsiteX1246" fmla="*/ 9518806 w 12192518"/>
              <a:gd name="connsiteY1246" fmla="*/ 1867136 h 2912817"/>
              <a:gd name="connsiteX1247" fmla="*/ 9540894 w 12192518"/>
              <a:gd name="connsiteY1247" fmla="*/ 1903631 h 2912817"/>
              <a:gd name="connsiteX1248" fmla="*/ 9573386 w 12192518"/>
              <a:gd name="connsiteY1248" fmla="*/ 1957272 h 2912817"/>
              <a:gd name="connsiteX1249" fmla="*/ 9510894 w 12192518"/>
              <a:gd name="connsiteY1249" fmla="*/ 1947562 h 2912817"/>
              <a:gd name="connsiteX1250" fmla="*/ 9489106 w 12192518"/>
              <a:gd name="connsiteY1250" fmla="*/ 1914553 h 2912817"/>
              <a:gd name="connsiteX1251" fmla="*/ 9552524 w 12192518"/>
              <a:gd name="connsiteY1251" fmla="*/ 1922901 h 2912817"/>
              <a:gd name="connsiteX1252" fmla="*/ 9573386 w 12192518"/>
              <a:gd name="connsiteY1252" fmla="*/ 1957231 h 2912817"/>
              <a:gd name="connsiteX1253" fmla="*/ 9606695 w 12192518"/>
              <a:gd name="connsiteY1253" fmla="*/ 2009224 h 2912817"/>
              <a:gd name="connsiteX1254" fmla="*/ 9547118 w 12192518"/>
              <a:gd name="connsiteY1254" fmla="*/ 1998697 h 2912817"/>
              <a:gd name="connsiteX1255" fmla="*/ 9524893 w 12192518"/>
              <a:gd name="connsiteY1255" fmla="*/ 1967662 h 2912817"/>
              <a:gd name="connsiteX1256" fmla="*/ 9585261 w 12192518"/>
              <a:gd name="connsiteY1256" fmla="*/ 1976827 h 2912817"/>
              <a:gd name="connsiteX1257" fmla="*/ 9606695 w 12192518"/>
              <a:gd name="connsiteY1257" fmla="*/ 2009183 h 2912817"/>
              <a:gd name="connsiteX1258" fmla="*/ 9641584 w 12192518"/>
              <a:gd name="connsiteY1258" fmla="*/ 2059609 h 2912817"/>
              <a:gd name="connsiteX1259" fmla="*/ 9585124 w 12192518"/>
              <a:gd name="connsiteY1259" fmla="*/ 2048402 h 2912817"/>
              <a:gd name="connsiteX1260" fmla="*/ 9562724 w 12192518"/>
              <a:gd name="connsiteY1260" fmla="*/ 2019437 h 2912817"/>
              <a:gd name="connsiteX1261" fmla="*/ 9619918 w 12192518"/>
              <a:gd name="connsiteY1261" fmla="*/ 2029310 h 2912817"/>
              <a:gd name="connsiteX1262" fmla="*/ 9641584 w 12192518"/>
              <a:gd name="connsiteY1262" fmla="*/ 2059528 h 2912817"/>
              <a:gd name="connsiteX1263" fmla="*/ 9677985 w 12192518"/>
              <a:gd name="connsiteY1263" fmla="*/ 2108347 h 2912817"/>
              <a:gd name="connsiteX1264" fmla="*/ 9624875 w 12192518"/>
              <a:gd name="connsiteY1264" fmla="*/ 2096609 h 2912817"/>
              <a:gd name="connsiteX1265" fmla="*/ 9602569 w 12192518"/>
              <a:gd name="connsiteY1265" fmla="*/ 2069877 h 2912817"/>
              <a:gd name="connsiteX1266" fmla="*/ 9656428 w 12192518"/>
              <a:gd name="connsiteY1266" fmla="*/ 2080295 h 2912817"/>
              <a:gd name="connsiteX1267" fmla="*/ 9677985 w 12192518"/>
              <a:gd name="connsiteY1267" fmla="*/ 2108266 h 2912817"/>
              <a:gd name="connsiteX1268" fmla="*/ 9715842 w 12192518"/>
              <a:gd name="connsiteY1268" fmla="*/ 2155383 h 2912817"/>
              <a:gd name="connsiteX1269" fmla="*/ 9666437 w 12192518"/>
              <a:gd name="connsiteY1269" fmla="*/ 2143332 h 2912817"/>
              <a:gd name="connsiteX1270" fmla="*/ 9644567 w 12192518"/>
              <a:gd name="connsiteY1270" fmla="*/ 2118942 h 2912817"/>
              <a:gd name="connsiteX1271" fmla="*/ 9694652 w 12192518"/>
              <a:gd name="connsiteY1271" fmla="*/ 2129700 h 2912817"/>
              <a:gd name="connsiteX1272" fmla="*/ 9715842 w 12192518"/>
              <a:gd name="connsiteY1272" fmla="*/ 2155383 h 2912817"/>
              <a:gd name="connsiteX1273" fmla="*/ 9755115 w 12192518"/>
              <a:gd name="connsiteY1273" fmla="*/ 2200962 h 2912817"/>
              <a:gd name="connsiteX1274" fmla="*/ 9709782 w 12192518"/>
              <a:gd name="connsiteY1274" fmla="*/ 2188815 h 2912817"/>
              <a:gd name="connsiteX1275" fmla="*/ 9688756 w 12192518"/>
              <a:gd name="connsiteY1275" fmla="*/ 2167027 h 2912817"/>
              <a:gd name="connsiteX1276" fmla="*/ 9734661 w 12192518"/>
              <a:gd name="connsiteY1276" fmla="*/ 2177921 h 2912817"/>
              <a:gd name="connsiteX1277" fmla="*/ 9755129 w 12192518"/>
              <a:gd name="connsiteY1277" fmla="*/ 2201017 h 2912817"/>
              <a:gd name="connsiteX1278" fmla="*/ 9795642 w 12192518"/>
              <a:gd name="connsiteY1278" fmla="*/ 2244907 h 2912817"/>
              <a:gd name="connsiteX1279" fmla="*/ 9754911 w 12192518"/>
              <a:gd name="connsiteY1279" fmla="*/ 2232964 h 2912817"/>
              <a:gd name="connsiteX1280" fmla="*/ 9735302 w 12192518"/>
              <a:gd name="connsiteY1280" fmla="*/ 2213899 h 2912817"/>
              <a:gd name="connsiteX1281" fmla="*/ 9776428 w 12192518"/>
              <a:gd name="connsiteY1281" fmla="*/ 2224562 h 2912817"/>
              <a:gd name="connsiteX1282" fmla="*/ 9795655 w 12192518"/>
              <a:gd name="connsiteY1282" fmla="*/ 2244961 h 2912817"/>
              <a:gd name="connsiteX1283" fmla="*/ 9837176 w 12192518"/>
              <a:gd name="connsiteY1283" fmla="*/ 2287054 h 2912817"/>
              <a:gd name="connsiteX1284" fmla="*/ 9801770 w 12192518"/>
              <a:gd name="connsiteY1284" fmla="*/ 2275697 h 2912817"/>
              <a:gd name="connsiteX1285" fmla="*/ 9784394 w 12192518"/>
              <a:gd name="connsiteY1285" fmla="*/ 2259941 h 2912817"/>
              <a:gd name="connsiteX1286" fmla="*/ 9820005 w 12192518"/>
              <a:gd name="connsiteY1286" fmla="*/ 2270018 h 2912817"/>
              <a:gd name="connsiteX1287" fmla="*/ 9837190 w 12192518"/>
              <a:gd name="connsiteY1287" fmla="*/ 2287108 h 2912817"/>
              <a:gd name="connsiteX1288" fmla="*/ 9879296 w 12192518"/>
              <a:gd name="connsiteY1288" fmla="*/ 2327144 h 2912817"/>
              <a:gd name="connsiteX1289" fmla="*/ 9850208 w 12192518"/>
              <a:gd name="connsiteY1289" fmla="*/ 2317040 h 2912817"/>
              <a:gd name="connsiteX1290" fmla="*/ 9836155 w 12192518"/>
              <a:gd name="connsiteY1290" fmla="*/ 2305097 h 2912817"/>
              <a:gd name="connsiteX1291" fmla="*/ 9865147 w 12192518"/>
              <a:gd name="connsiteY1291" fmla="*/ 2313990 h 2912817"/>
              <a:gd name="connsiteX1292" fmla="*/ 9879255 w 12192518"/>
              <a:gd name="connsiteY1292" fmla="*/ 2327199 h 2912817"/>
              <a:gd name="connsiteX1293" fmla="*/ 9921511 w 12192518"/>
              <a:gd name="connsiteY1293" fmla="*/ 2364947 h 2912817"/>
              <a:gd name="connsiteX1294" fmla="*/ 9900581 w 12192518"/>
              <a:gd name="connsiteY1294" fmla="*/ 2357090 h 2912817"/>
              <a:gd name="connsiteX1295" fmla="*/ 9891225 w 12192518"/>
              <a:gd name="connsiteY1295" fmla="*/ 2349736 h 2912817"/>
              <a:gd name="connsiteX1296" fmla="*/ 9912020 w 12192518"/>
              <a:gd name="connsiteY1296" fmla="*/ 2356545 h 2912817"/>
              <a:gd name="connsiteX1297" fmla="*/ 9921470 w 12192518"/>
              <a:gd name="connsiteY1297" fmla="*/ 2365002 h 2912817"/>
              <a:gd name="connsiteX1298" fmla="*/ 9963345 w 12192518"/>
              <a:gd name="connsiteY1298" fmla="*/ 2400149 h 2912817"/>
              <a:gd name="connsiteX1299" fmla="*/ 9953009 w 12192518"/>
              <a:gd name="connsiteY1299" fmla="*/ 2395982 h 2912817"/>
              <a:gd name="connsiteX1300" fmla="*/ 9950885 w 12192518"/>
              <a:gd name="connsiteY1300" fmla="*/ 2394485 h 2912817"/>
              <a:gd name="connsiteX1301" fmla="*/ 9960730 w 12192518"/>
              <a:gd name="connsiteY1301" fmla="*/ 2397957 h 2912817"/>
              <a:gd name="connsiteX1302" fmla="*/ 9423209 w 12192518"/>
              <a:gd name="connsiteY1302" fmla="*/ 1730713 h 2912817"/>
              <a:gd name="connsiteX1303" fmla="*/ 9370904 w 12192518"/>
              <a:gd name="connsiteY1303" fmla="*/ 1726559 h 2912817"/>
              <a:gd name="connsiteX1304" fmla="*/ 9122488 w 12192518"/>
              <a:gd name="connsiteY1304" fmla="*/ 1450459 h 2912817"/>
              <a:gd name="connsiteX1305" fmla="*/ 9423223 w 12192518"/>
              <a:gd name="connsiteY1305" fmla="*/ 1730767 h 2912817"/>
              <a:gd name="connsiteX1306" fmla="*/ 10080662 w 12192518"/>
              <a:gd name="connsiteY1306" fmla="*/ 2463690 h 2912817"/>
              <a:gd name="connsiteX1307" fmla="*/ 10083263 w 12192518"/>
              <a:gd name="connsiteY1307" fmla="*/ 2465869 h 2912817"/>
              <a:gd name="connsiteX1308" fmla="*/ 10072914 w 12192518"/>
              <a:gd name="connsiteY1308" fmla="*/ 2461688 h 2912817"/>
              <a:gd name="connsiteX1309" fmla="*/ 10070830 w 12192518"/>
              <a:gd name="connsiteY1309" fmla="*/ 2460218 h 2912817"/>
              <a:gd name="connsiteX1310" fmla="*/ 10031924 w 12192518"/>
              <a:gd name="connsiteY1310" fmla="*/ 2422292 h 2912817"/>
              <a:gd name="connsiteX1311" fmla="*/ 10041456 w 12192518"/>
              <a:gd name="connsiteY1311" fmla="*/ 2430653 h 2912817"/>
              <a:gd name="connsiteX1312" fmla="*/ 10020526 w 12192518"/>
              <a:gd name="connsiteY1312" fmla="*/ 2422796 h 2912817"/>
              <a:gd name="connsiteX1313" fmla="*/ 10011157 w 12192518"/>
              <a:gd name="connsiteY1313" fmla="*/ 2415429 h 2912817"/>
              <a:gd name="connsiteX1314" fmla="*/ 10031924 w 12192518"/>
              <a:gd name="connsiteY1314" fmla="*/ 2422292 h 2912817"/>
              <a:gd name="connsiteX1315" fmla="*/ 9985052 w 12192518"/>
              <a:gd name="connsiteY1315" fmla="*/ 2379682 h 2912817"/>
              <a:gd name="connsiteX1316" fmla="*/ 9999173 w 12192518"/>
              <a:gd name="connsiteY1316" fmla="*/ 2392823 h 2912817"/>
              <a:gd name="connsiteX1317" fmla="*/ 9970113 w 12192518"/>
              <a:gd name="connsiteY1317" fmla="*/ 2382719 h 2912817"/>
              <a:gd name="connsiteX1318" fmla="*/ 9956046 w 12192518"/>
              <a:gd name="connsiteY1318" fmla="*/ 2370789 h 2912817"/>
              <a:gd name="connsiteX1319" fmla="*/ 9985052 w 12192518"/>
              <a:gd name="connsiteY1319" fmla="*/ 2379682 h 2912817"/>
              <a:gd name="connsiteX1320" fmla="*/ 9939868 w 12192518"/>
              <a:gd name="connsiteY1320" fmla="*/ 2335737 h 2912817"/>
              <a:gd name="connsiteX1321" fmla="*/ 9957081 w 12192518"/>
              <a:gd name="connsiteY1321" fmla="*/ 2352746 h 2912817"/>
              <a:gd name="connsiteX1322" fmla="*/ 9921674 w 12192518"/>
              <a:gd name="connsiteY1322" fmla="*/ 2341402 h 2912817"/>
              <a:gd name="connsiteX1323" fmla="*/ 9904312 w 12192518"/>
              <a:gd name="connsiteY1323" fmla="*/ 2325647 h 2912817"/>
              <a:gd name="connsiteX1324" fmla="*/ 9939868 w 12192518"/>
              <a:gd name="connsiteY1324" fmla="*/ 2335737 h 2912817"/>
              <a:gd name="connsiteX1325" fmla="*/ 9896359 w 12192518"/>
              <a:gd name="connsiteY1325" fmla="*/ 2290322 h 2912817"/>
              <a:gd name="connsiteX1326" fmla="*/ 9915546 w 12192518"/>
              <a:gd name="connsiteY1326" fmla="*/ 2310612 h 2912817"/>
              <a:gd name="connsiteX1327" fmla="*/ 9874816 w 12192518"/>
              <a:gd name="connsiteY1327" fmla="*/ 2298656 h 2912817"/>
              <a:gd name="connsiteX1328" fmla="*/ 9855220 w 12192518"/>
              <a:gd name="connsiteY1328" fmla="*/ 2279659 h 2912817"/>
              <a:gd name="connsiteX1329" fmla="*/ 9896359 w 12192518"/>
              <a:gd name="connsiteY1329" fmla="*/ 2290322 h 2912817"/>
              <a:gd name="connsiteX1330" fmla="*/ 9854566 w 12192518"/>
              <a:gd name="connsiteY1330" fmla="*/ 2243545 h 2912817"/>
              <a:gd name="connsiteX1331" fmla="*/ 9874993 w 12192518"/>
              <a:gd name="connsiteY1331" fmla="*/ 2266695 h 2912817"/>
              <a:gd name="connsiteX1332" fmla="*/ 9829659 w 12192518"/>
              <a:gd name="connsiteY1332" fmla="*/ 2254548 h 2912817"/>
              <a:gd name="connsiteX1333" fmla="*/ 9808606 w 12192518"/>
              <a:gd name="connsiteY1333" fmla="*/ 2232664 h 2912817"/>
              <a:gd name="connsiteX1334" fmla="*/ 9854566 w 12192518"/>
              <a:gd name="connsiteY1334" fmla="*/ 2243545 h 2912817"/>
              <a:gd name="connsiteX1335" fmla="*/ 9814557 w 12192518"/>
              <a:gd name="connsiteY1335" fmla="*/ 2195406 h 2912817"/>
              <a:gd name="connsiteX1336" fmla="*/ 9835746 w 12192518"/>
              <a:gd name="connsiteY1336" fmla="*/ 2221089 h 2912817"/>
              <a:gd name="connsiteX1337" fmla="*/ 9786354 w 12192518"/>
              <a:gd name="connsiteY1337" fmla="*/ 2209037 h 2912817"/>
              <a:gd name="connsiteX1338" fmla="*/ 9764471 w 12192518"/>
              <a:gd name="connsiteY1338" fmla="*/ 2184648 h 2912817"/>
              <a:gd name="connsiteX1339" fmla="*/ 9814557 w 12192518"/>
              <a:gd name="connsiteY1339" fmla="*/ 2195406 h 2912817"/>
              <a:gd name="connsiteX1340" fmla="*/ 9776332 w 12192518"/>
              <a:gd name="connsiteY1340" fmla="*/ 2145851 h 2912817"/>
              <a:gd name="connsiteX1341" fmla="*/ 9797876 w 12192518"/>
              <a:gd name="connsiteY1341" fmla="*/ 2173890 h 2912817"/>
              <a:gd name="connsiteX1342" fmla="*/ 9744766 w 12192518"/>
              <a:gd name="connsiteY1342" fmla="*/ 2162151 h 2912817"/>
              <a:gd name="connsiteX1343" fmla="*/ 9722474 w 12192518"/>
              <a:gd name="connsiteY1343" fmla="*/ 2135420 h 2912817"/>
              <a:gd name="connsiteX1344" fmla="*/ 9776332 w 12192518"/>
              <a:gd name="connsiteY1344" fmla="*/ 2145851 h 2912817"/>
              <a:gd name="connsiteX1345" fmla="*/ 9739850 w 12192518"/>
              <a:gd name="connsiteY1345" fmla="*/ 2094866 h 2912817"/>
              <a:gd name="connsiteX1346" fmla="*/ 9761461 w 12192518"/>
              <a:gd name="connsiteY1346" fmla="*/ 2125125 h 2912817"/>
              <a:gd name="connsiteX1347" fmla="*/ 9705002 w 12192518"/>
              <a:gd name="connsiteY1347" fmla="*/ 2113917 h 2912817"/>
              <a:gd name="connsiteX1348" fmla="*/ 9682615 w 12192518"/>
              <a:gd name="connsiteY1348" fmla="*/ 2084993 h 2912817"/>
              <a:gd name="connsiteX1349" fmla="*/ 9739850 w 12192518"/>
              <a:gd name="connsiteY1349" fmla="*/ 2094893 h 2912817"/>
              <a:gd name="connsiteX1350" fmla="*/ 9705152 w 12192518"/>
              <a:gd name="connsiteY1350" fmla="*/ 2042397 h 2912817"/>
              <a:gd name="connsiteX1351" fmla="*/ 9726586 w 12192518"/>
              <a:gd name="connsiteY1351" fmla="*/ 2074807 h 2912817"/>
              <a:gd name="connsiteX1352" fmla="*/ 9667009 w 12192518"/>
              <a:gd name="connsiteY1352" fmla="*/ 2064280 h 2912817"/>
              <a:gd name="connsiteX1353" fmla="*/ 9644798 w 12192518"/>
              <a:gd name="connsiteY1353" fmla="*/ 2033232 h 2912817"/>
              <a:gd name="connsiteX1354" fmla="*/ 9705152 w 12192518"/>
              <a:gd name="connsiteY1354" fmla="*/ 2042424 h 2912817"/>
              <a:gd name="connsiteX1355" fmla="*/ 9672469 w 12192518"/>
              <a:gd name="connsiteY1355" fmla="*/ 1988484 h 2912817"/>
              <a:gd name="connsiteX1356" fmla="*/ 9693359 w 12192518"/>
              <a:gd name="connsiteY1356" fmla="*/ 2022869 h 2912817"/>
              <a:gd name="connsiteX1357" fmla="*/ 9630867 w 12192518"/>
              <a:gd name="connsiteY1357" fmla="*/ 2013159 h 2912817"/>
              <a:gd name="connsiteX1358" fmla="*/ 9609079 w 12192518"/>
              <a:gd name="connsiteY1358" fmla="*/ 1980122 h 2912817"/>
              <a:gd name="connsiteX1359" fmla="*/ 9672401 w 12192518"/>
              <a:gd name="connsiteY1359" fmla="*/ 1988511 h 2912817"/>
              <a:gd name="connsiteX1360" fmla="*/ 9638765 w 12192518"/>
              <a:gd name="connsiteY1360" fmla="*/ 1932719 h 2912817"/>
              <a:gd name="connsiteX1361" fmla="*/ 9660853 w 12192518"/>
              <a:gd name="connsiteY1361" fmla="*/ 1969242 h 2912817"/>
              <a:gd name="connsiteX1362" fmla="*/ 9596428 w 12192518"/>
              <a:gd name="connsiteY1362" fmla="*/ 1960554 h 2912817"/>
              <a:gd name="connsiteX1363" fmla="*/ 9575211 w 12192518"/>
              <a:gd name="connsiteY1363" fmla="*/ 1925597 h 2912817"/>
              <a:gd name="connsiteX1364" fmla="*/ 9638697 w 12192518"/>
              <a:gd name="connsiteY1364" fmla="*/ 1932746 h 2912817"/>
              <a:gd name="connsiteX1365" fmla="*/ 9600894 w 12192518"/>
              <a:gd name="connsiteY1365" fmla="*/ 1874925 h 2912817"/>
              <a:gd name="connsiteX1366" fmla="*/ 9626400 w 12192518"/>
              <a:gd name="connsiteY1366" fmla="*/ 1913640 h 2912817"/>
              <a:gd name="connsiteX1367" fmla="*/ 9563554 w 12192518"/>
              <a:gd name="connsiteY1367" fmla="*/ 1906423 h 2912817"/>
              <a:gd name="connsiteX1368" fmla="*/ 9541139 w 12192518"/>
              <a:gd name="connsiteY1368" fmla="*/ 1869342 h 2912817"/>
              <a:gd name="connsiteX1369" fmla="*/ 9600826 w 12192518"/>
              <a:gd name="connsiteY1369" fmla="*/ 1874952 h 2912817"/>
              <a:gd name="connsiteX1370" fmla="*/ 9557794 w 12192518"/>
              <a:gd name="connsiteY1370" fmla="*/ 1815306 h 2912817"/>
              <a:gd name="connsiteX1371" fmla="*/ 9587440 w 12192518"/>
              <a:gd name="connsiteY1371" fmla="*/ 1855996 h 2912817"/>
              <a:gd name="connsiteX1372" fmla="*/ 9529469 w 12192518"/>
              <a:gd name="connsiteY1372" fmla="*/ 1850427 h 2912817"/>
              <a:gd name="connsiteX1373" fmla="*/ 9503785 w 12192518"/>
              <a:gd name="connsiteY1373" fmla="*/ 1811194 h 2912817"/>
              <a:gd name="connsiteX1374" fmla="*/ 9557726 w 12192518"/>
              <a:gd name="connsiteY1374" fmla="*/ 1815334 h 2912817"/>
              <a:gd name="connsiteX1375" fmla="*/ 9508852 w 12192518"/>
              <a:gd name="connsiteY1375" fmla="*/ 1754217 h 2912817"/>
              <a:gd name="connsiteX1376" fmla="*/ 9543277 w 12192518"/>
              <a:gd name="connsiteY1376" fmla="*/ 1796582 h 2912817"/>
              <a:gd name="connsiteX1377" fmla="*/ 9490958 w 12192518"/>
              <a:gd name="connsiteY1377" fmla="*/ 1792497 h 2912817"/>
              <a:gd name="connsiteX1378" fmla="*/ 9461802 w 12192518"/>
              <a:gd name="connsiteY1378" fmla="*/ 1751439 h 2912817"/>
              <a:gd name="connsiteX1379" fmla="*/ 9508852 w 12192518"/>
              <a:gd name="connsiteY1379" fmla="*/ 1754217 h 2912817"/>
              <a:gd name="connsiteX1380" fmla="*/ 9242079 w 12192518"/>
              <a:gd name="connsiteY1380" fmla="*/ 1515906 h 2912817"/>
              <a:gd name="connsiteX1381" fmla="*/ 9493082 w 12192518"/>
              <a:gd name="connsiteY1381" fmla="*/ 1735356 h 2912817"/>
              <a:gd name="connsiteX1382" fmla="*/ 9447299 w 12192518"/>
              <a:gd name="connsiteY1382" fmla="*/ 1732442 h 2912817"/>
              <a:gd name="connsiteX1383" fmla="*/ 9242052 w 12192518"/>
              <a:gd name="connsiteY1383" fmla="*/ 1515947 h 2912817"/>
              <a:gd name="connsiteX1384" fmla="*/ 9031248 w 12192518"/>
              <a:gd name="connsiteY1384" fmla="*/ 1409428 h 2912817"/>
              <a:gd name="connsiteX1385" fmla="*/ 9048217 w 12192518"/>
              <a:gd name="connsiteY1385" fmla="*/ 1416074 h 2912817"/>
              <a:gd name="connsiteX1386" fmla="*/ 9347494 w 12192518"/>
              <a:gd name="connsiteY1386" fmla="*/ 1724517 h 2912817"/>
              <a:gd name="connsiteX1387" fmla="*/ 9289537 w 12192518"/>
              <a:gd name="connsiteY1387" fmla="*/ 1718920 h 2912817"/>
              <a:gd name="connsiteX1388" fmla="*/ 9031221 w 12192518"/>
              <a:gd name="connsiteY1388" fmla="*/ 1409469 h 2912817"/>
              <a:gd name="connsiteX1389" fmla="*/ 8953859 w 12192518"/>
              <a:gd name="connsiteY1389" fmla="*/ 1383419 h 2912817"/>
              <a:gd name="connsiteX1390" fmla="*/ 8982947 w 12192518"/>
              <a:gd name="connsiteY1390" fmla="*/ 1392433 h 2912817"/>
              <a:gd name="connsiteX1391" fmla="*/ 9266564 w 12192518"/>
              <a:gd name="connsiteY1391" fmla="*/ 1716537 h 2912817"/>
              <a:gd name="connsiteX1392" fmla="*/ 9203718 w 12192518"/>
              <a:gd name="connsiteY1392" fmla="*/ 1709305 h 2912817"/>
              <a:gd name="connsiteX1393" fmla="*/ 8953832 w 12192518"/>
              <a:gd name="connsiteY1393" fmla="*/ 1383459 h 2912817"/>
              <a:gd name="connsiteX1394" fmla="*/ 8878621 w 12192518"/>
              <a:gd name="connsiteY1394" fmla="*/ 1363496 h 2912817"/>
              <a:gd name="connsiteX1395" fmla="*/ 8915852 w 12192518"/>
              <a:gd name="connsiteY1395" fmla="*/ 1372674 h 2912817"/>
              <a:gd name="connsiteX1396" fmla="*/ 9181126 w 12192518"/>
              <a:gd name="connsiteY1396" fmla="*/ 1706446 h 2912817"/>
              <a:gd name="connsiteX1397" fmla="*/ 9116687 w 12192518"/>
              <a:gd name="connsiteY1397" fmla="*/ 1697730 h 2912817"/>
              <a:gd name="connsiteX1398" fmla="*/ 9086646 w 12192518"/>
              <a:gd name="connsiteY1398" fmla="*/ 1648257 h 2912817"/>
              <a:gd name="connsiteX1399" fmla="*/ 9086646 w 12192518"/>
              <a:gd name="connsiteY1399" fmla="*/ 1648257 h 2912817"/>
              <a:gd name="connsiteX1400" fmla="*/ 8878594 w 12192518"/>
              <a:gd name="connsiteY1400" fmla="*/ 1363536 h 2912817"/>
              <a:gd name="connsiteX1401" fmla="*/ 8803873 w 12192518"/>
              <a:gd name="connsiteY1401" fmla="*/ 1348938 h 2912817"/>
              <a:gd name="connsiteX1402" fmla="*/ 8847327 w 12192518"/>
              <a:gd name="connsiteY1402" fmla="*/ 1356945 h 2912817"/>
              <a:gd name="connsiteX1403" fmla="*/ 9071122 w 12192518"/>
              <a:gd name="connsiteY1403" fmla="*/ 1657149 h 2912817"/>
              <a:gd name="connsiteX1404" fmla="*/ 9071122 w 12192518"/>
              <a:gd name="connsiteY1404" fmla="*/ 1657149 h 2912817"/>
              <a:gd name="connsiteX1405" fmla="*/ 9093713 w 12192518"/>
              <a:gd name="connsiteY1405" fmla="*/ 1694340 h 2912817"/>
              <a:gd name="connsiteX1406" fmla="*/ 9031195 w 12192518"/>
              <a:gd name="connsiteY1406" fmla="*/ 1684617 h 2912817"/>
              <a:gd name="connsiteX1407" fmla="*/ 8966755 w 12192518"/>
              <a:gd name="connsiteY1407" fmla="*/ 1582565 h 2912817"/>
              <a:gd name="connsiteX1408" fmla="*/ 8966755 w 12192518"/>
              <a:gd name="connsiteY1408" fmla="*/ 1582565 h 2912817"/>
              <a:gd name="connsiteX1409" fmla="*/ 8803845 w 12192518"/>
              <a:gd name="connsiteY1409" fmla="*/ 1348979 h 2912817"/>
              <a:gd name="connsiteX1410" fmla="*/ 8728172 w 12192518"/>
              <a:gd name="connsiteY1410" fmla="*/ 1338439 h 2912817"/>
              <a:gd name="connsiteX1411" fmla="*/ 8776297 w 12192518"/>
              <a:gd name="connsiteY1411" fmla="*/ 1344472 h 2912817"/>
              <a:gd name="connsiteX1412" fmla="*/ 8951231 w 12192518"/>
              <a:gd name="connsiteY1412" fmla="*/ 1591512 h 2912817"/>
              <a:gd name="connsiteX1413" fmla="*/ 8951231 w 12192518"/>
              <a:gd name="connsiteY1413" fmla="*/ 1591512 h 2912817"/>
              <a:gd name="connsiteX1414" fmla="*/ 9007064 w 12192518"/>
              <a:gd name="connsiteY1414" fmla="*/ 1680613 h 2912817"/>
              <a:gd name="connsiteX1415" fmla="*/ 8947472 w 12192518"/>
              <a:gd name="connsiteY1415" fmla="*/ 1670086 h 2912817"/>
              <a:gd name="connsiteX1416" fmla="*/ 8846837 w 12192518"/>
              <a:gd name="connsiteY1416" fmla="*/ 1516927 h 2912817"/>
              <a:gd name="connsiteX1417" fmla="*/ 8846837 w 12192518"/>
              <a:gd name="connsiteY1417" fmla="*/ 1516927 h 2912817"/>
              <a:gd name="connsiteX1418" fmla="*/ 8728144 w 12192518"/>
              <a:gd name="connsiteY1418" fmla="*/ 1338480 h 2912817"/>
              <a:gd name="connsiteX1419" fmla="*/ 8651476 w 12192518"/>
              <a:gd name="connsiteY1419" fmla="*/ 1332243 h 2912817"/>
              <a:gd name="connsiteX1420" fmla="*/ 8703605 w 12192518"/>
              <a:gd name="connsiteY1420" fmla="*/ 1336069 h 2912817"/>
              <a:gd name="connsiteX1421" fmla="*/ 8831340 w 12192518"/>
              <a:gd name="connsiteY1421" fmla="*/ 1525860 h 2912817"/>
              <a:gd name="connsiteX1422" fmla="*/ 8831340 w 12192518"/>
              <a:gd name="connsiteY1422" fmla="*/ 1525860 h 2912817"/>
              <a:gd name="connsiteX1423" fmla="*/ 8922047 w 12192518"/>
              <a:gd name="connsiteY1423" fmla="*/ 1665293 h 2912817"/>
              <a:gd name="connsiteX1424" fmla="*/ 8865561 w 12192518"/>
              <a:gd name="connsiteY1424" fmla="*/ 1654058 h 2912817"/>
              <a:gd name="connsiteX1425" fmla="*/ 8726946 w 12192518"/>
              <a:gd name="connsiteY1425" fmla="*/ 1451344 h 2912817"/>
              <a:gd name="connsiteX1426" fmla="*/ 8726946 w 12192518"/>
              <a:gd name="connsiteY1426" fmla="*/ 1451344 h 2912817"/>
              <a:gd name="connsiteX1427" fmla="*/ 8651449 w 12192518"/>
              <a:gd name="connsiteY1427" fmla="*/ 1332284 h 2912817"/>
              <a:gd name="connsiteX1428" fmla="*/ 8573283 w 12192518"/>
              <a:gd name="connsiteY1428" fmla="*/ 1329778 h 2912817"/>
              <a:gd name="connsiteX1429" fmla="*/ 8628816 w 12192518"/>
              <a:gd name="connsiteY1429" fmla="*/ 1331140 h 2912817"/>
              <a:gd name="connsiteX1430" fmla="*/ 8711449 w 12192518"/>
              <a:gd name="connsiteY1430" fmla="*/ 1460223 h 2912817"/>
              <a:gd name="connsiteX1431" fmla="*/ 8711449 w 12192518"/>
              <a:gd name="connsiteY1431" fmla="*/ 1460223 h 2912817"/>
              <a:gd name="connsiteX1432" fmla="*/ 8838543 w 12192518"/>
              <a:gd name="connsiteY1432" fmla="*/ 1648380 h 2912817"/>
              <a:gd name="connsiteX1433" fmla="*/ 8785434 w 12192518"/>
              <a:gd name="connsiteY1433" fmla="*/ 1636628 h 2912817"/>
              <a:gd name="connsiteX1434" fmla="*/ 8607041 w 12192518"/>
              <a:gd name="connsiteY1434" fmla="*/ 1385638 h 2912817"/>
              <a:gd name="connsiteX1435" fmla="*/ 8607041 w 12192518"/>
              <a:gd name="connsiteY1435" fmla="*/ 1385638 h 2912817"/>
              <a:gd name="connsiteX1436" fmla="*/ 8573310 w 12192518"/>
              <a:gd name="connsiteY1436" fmla="*/ 1329819 h 2912817"/>
              <a:gd name="connsiteX1437" fmla="*/ 8493686 w 12192518"/>
              <a:gd name="connsiteY1437" fmla="*/ 1331140 h 2912817"/>
              <a:gd name="connsiteX1438" fmla="*/ 8552066 w 12192518"/>
              <a:gd name="connsiteY1438" fmla="*/ 1329778 h 2912817"/>
              <a:gd name="connsiteX1439" fmla="*/ 8591558 w 12192518"/>
              <a:gd name="connsiteY1439" fmla="*/ 1394599 h 2912817"/>
              <a:gd name="connsiteX1440" fmla="*/ 8591558 w 12192518"/>
              <a:gd name="connsiteY1440" fmla="*/ 1394599 h 2912817"/>
              <a:gd name="connsiteX1441" fmla="*/ 8756496 w 12192518"/>
              <a:gd name="connsiteY1441" fmla="*/ 1629914 h 2912817"/>
              <a:gd name="connsiteX1442" fmla="*/ 8707050 w 12192518"/>
              <a:gd name="connsiteY1442" fmla="*/ 1617835 h 2912817"/>
              <a:gd name="connsiteX1443" fmla="*/ 8493659 w 12192518"/>
              <a:gd name="connsiteY1443" fmla="*/ 1331140 h 2912817"/>
              <a:gd name="connsiteX1444" fmla="*/ 8417686 w 12192518"/>
              <a:gd name="connsiteY1444" fmla="*/ 1335688 h 2912817"/>
              <a:gd name="connsiteX1445" fmla="*/ 8473519 w 12192518"/>
              <a:gd name="connsiteY1445" fmla="*/ 1332093 h 2912817"/>
              <a:gd name="connsiteX1446" fmla="*/ 8675879 w 12192518"/>
              <a:gd name="connsiteY1446" fmla="*/ 1609896 h 2912817"/>
              <a:gd name="connsiteX1447" fmla="*/ 8630505 w 12192518"/>
              <a:gd name="connsiteY1447" fmla="*/ 1597721 h 2912817"/>
              <a:gd name="connsiteX1448" fmla="*/ 8417659 w 12192518"/>
              <a:gd name="connsiteY1448" fmla="*/ 1335688 h 2912817"/>
              <a:gd name="connsiteX1449" fmla="*/ 8348236 w 12192518"/>
              <a:gd name="connsiteY1449" fmla="*/ 1342306 h 2912817"/>
              <a:gd name="connsiteX1450" fmla="*/ 8397327 w 12192518"/>
              <a:gd name="connsiteY1450" fmla="*/ 1337254 h 2912817"/>
              <a:gd name="connsiteX1451" fmla="*/ 8596406 w 12192518"/>
              <a:gd name="connsiteY1451" fmla="*/ 1588080 h 2912817"/>
              <a:gd name="connsiteX1452" fmla="*/ 8555620 w 12192518"/>
              <a:gd name="connsiteY1452" fmla="*/ 1576097 h 2912817"/>
              <a:gd name="connsiteX1453" fmla="*/ 8348167 w 12192518"/>
              <a:gd name="connsiteY1453" fmla="*/ 1342306 h 2912817"/>
              <a:gd name="connsiteX1454" fmla="*/ 8285702 w 12192518"/>
              <a:gd name="connsiteY1454" fmla="*/ 1350218 h 2912817"/>
              <a:gd name="connsiteX1455" fmla="*/ 8327809 w 12192518"/>
              <a:gd name="connsiteY1455" fmla="*/ 1344771 h 2912817"/>
              <a:gd name="connsiteX1456" fmla="*/ 8517981 w 12192518"/>
              <a:gd name="connsiteY1456" fmla="*/ 1564589 h 2912817"/>
              <a:gd name="connsiteX1457" fmla="*/ 8482493 w 12192518"/>
              <a:gd name="connsiteY1457" fmla="*/ 1553205 h 2912817"/>
              <a:gd name="connsiteX1458" fmla="*/ 8285635 w 12192518"/>
              <a:gd name="connsiteY1458" fmla="*/ 1350218 h 2912817"/>
              <a:gd name="connsiteX1459" fmla="*/ 8230510 w 12192518"/>
              <a:gd name="connsiteY1459" fmla="*/ 1358702 h 2912817"/>
              <a:gd name="connsiteX1460" fmla="*/ 8265113 w 12192518"/>
              <a:gd name="connsiteY1460" fmla="*/ 1353255 h 2912817"/>
              <a:gd name="connsiteX1461" fmla="*/ 8440142 w 12192518"/>
              <a:gd name="connsiteY1461" fmla="*/ 1538893 h 2912817"/>
              <a:gd name="connsiteX1462" fmla="*/ 8410986 w 12192518"/>
              <a:gd name="connsiteY1462" fmla="*/ 1528747 h 2912817"/>
              <a:gd name="connsiteX1463" fmla="*/ 8230442 w 12192518"/>
              <a:gd name="connsiteY1463" fmla="*/ 1358743 h 2912817"/>
              <a:gd name="connsiteX1464" fmla="*/ 8183106 w 12192518"/>
              <a:gd name="connsiteY1464" fmla="*/ 1367036 h 2912817"/>
              <a:gd name="connsiteX1465" fmla="*/ 8209566 w 12192518"/>
              <a:gd name="connsiteY1465" fmla="*/ 1362284 h 2912817"/>
              <a:gd name="connsiteX1466" fmla="*/ 8362235 w 12192518"/>
              <a:gd name="connsiteY1466" fmla="*/ 1511031 h 2912817"/>
              <a:gd name="connsiteX1467" fmla="*/ 8341127 w 12192518"/>
              <a:gd name="connsiteY1467" fmla="*/ 1503091 h 2912817"/>
              <a:gd name="connsiteX1468" fmla="*/ 8183038 w 12192518"/>
              <a:gd name="connsiteY1468" fmla="*/ 1367036 h 2912817"/>
              <a:gd name="connsiteX1469" fmla="*/ 8143915 w 12192518"/>
              <a:gd name="connsiteY1469" fmla="*/ 1374553 h 2912817"/>
              <a:gd name="connsiteX1470" fmla="*/ 8161618 w 12192518"/>
              <a:gd name="connsiteY1470" fmla="*/ 1370985 h 2912817"/>
              <a:gd name="connsiteX1471" fmla="*/ 8284178 w 12192518"/>
              <a:gd name="connsiteY1471" fmla="*/ 1480540 h 2912817"/>
              <a:gd name="connsiteX1472" fmla="*/ 8273515 w 12192518"/>
              <a:gd name="connsiteY1472" fmla="*/ 1476224 h 2912817"/>
              <a:gd name="connsiteX1473" fmla="*/ 8143846 w 12192518"/>
              <a:gd name="connsiteY1473" fmla="*/ 1374553 h 2912817"/>
              <a:gd name="connsiteX1474" fmla="*/ 8113315 w 12192518"/>
              <a:gd name="connsiteY1474" fmla="*/ 1380736 h 2912817"/>
              <a:gd name="connsiteX1475" fmla="*/ 8121963 w 12192518"/>
              <a:gd name="connsiteY1475" fmla="*/ 1378993 h 2912817"/>
              <a:gd name="connsiteX1476" fmla="*/ 8197296 w 12192518"/>
              <a:gd name="connsiteY1476" fmla="*/ 1441062 h 2912817"/>
              <a:gd name="connsiteX1477" fmla="*/ 8113247 w 12192518"/>
              <a:gd name="connsiteY1477" fmla="*/ 1380736 h 2912817"/>
              <a:gd name="connsiteX1478" fmla="*/ 502405 w 12192518"/>
              <a:gd name="connsiteY1478" fmla="*/ 2237294 h 2912817"/>
              <a:gd name="connsiteX1479" fmla="*/ 503767 w 12192518"/>
              <a:gd name="connsiteY1479" fmla="*/ 2238384 h 2912817"/>
              <a:gd name="connsiteX1480" fmla="*/ 492164 w 12192518"/>
              <a:gd name="connsiteY1480" fmla="*/ 2233740 h 2912817"/>
              <a:gd name="connsiteX1481" fmla="*/ 491551 w 12192518"/>
              <a:gd name="connsiteY1481" fmla="*/ 2233277 h 2912817"/>
              <a:gd name="connsiteX1482" fmla="*/ 453299 w 12192518"/>
              <a:gd name="connsiteY1482" fmla="*/ 2197108 h 2912817"/>
              <a:gd name="connsiteX1483" fmla="*/ 459182 w 12192518"/>
              <a:gd name="connsiteY1483" fmla="*/ 2202052 h 2912817"/>
              <a:gd name="connsiteX1484" fmla="*/ 441084 w 12192518"/>
              <a:gd name="connsiteY1484" fmla="*/ 2195134 h 2912817"/>
              <a:gd name="connsiteX1485" fmla="*/ 435324 w 12192518"/>
              <a:gd name="connsiteY1485" fmla="*/ 2190790 h 2912817"/>
              <a:gd name="connsiteX1486" fmla="*/ 405364 w 12192518"/>
              <a:gd name="connsiteY1486" fmla="*/ 2156092 h 2912817"/>
              <a:gd name="connsiteX1487" fmla="*/ 415047 w 12192518"/>
              <a:gd name="connsiteY1487" fmla="*/ 2164466 h 2912817"/>
              <a:gd name="connsiteX1488" fmla="*/ 391052 w 12192518"/>
              <a:gd name="connsiteY1488" fmla="*/ 2155710 h 2912817"/>
              <a:gd name="connsiteX1489" fmla="*/ 381520 w 12192518"/>
              <a:gd name="connsiteY1489" fmla="*/ 2148057 h 2912817"/>
              <a:gd name="connsiteX1490" fmla="*/ 358805 w 12192518"/>
              <a:gd name="connsiteY1490" fmla="*/ 2114353 h 2912817"/>
              <a:gd name="connsiteX1491" fmla="*/ 371225 w 12192518"/>
              <a:gd name="connsiteY1491" fmla="*/ 2125656 h 2912817"/>
              <a:gd name="connsiteX1492" fmla="*/ 342110 w 12192518"/>
              <a:gd name="connsiteY1492" fmla="*/ 2115538 h 2912817"/>
              <a:gd name="connsiteX1493" fmla="*/ 329582 w 12192518"/>
              <a:gd name="connsiteY1493" fmla="*/ 2104970 h 2912817"/>
              <a:gd name="connsiteX1494" fmla="*/ 358737 w 12192518"/>
              <a:gd name="connsiteY1494" fmla="*/ 2114353 h 2912817"/>
              <a:gd name="connsiteX1495" fmla="*/ 313390 w 12192518"/>
              <a:gd name="connsiteY1495" fmla="*/ 2071688 h 2912817"/>
              <a:gd name="connsiteX1496" fmla="*/ 327988 w 12192518"/>
              <a:gd name="connsiteY1496" fmla="*/ 2085674 h 2912817"/>
              <a:gd name="connsiteX1497" fmla="*/ 294352 w 12192518"/>
              <a:gd name="connsiteY1497" fmla="*/ 2074589 h 2912817"/>
              <a:gd name="connsiteX1498" fmla="*/ 279373 w 12192518"/>
              <a:gd name="connsiteY1498" fmla="*/ 2061352 h 2912817"/>
              <a:gd name="connsiteX1499" fmla="*/ 313322 w 12192518"/>
              <a:gd name="connsiteY1499" fmla="*/ 2071688 h 2912817"/>
              <a:gd name="connsiteX1500" fmla="*/ 269377 w 12192518"/>
              <a:gd name="connsiteY1500" fmla="*/ 2028221 h 2912817"/>
              <a:gd name="connsiteX1501" fmla="*/ 285651 w 12192518"/>
              <a:gd name="connsiteY1501" fmla="*/ 2044562 h 2912817"/>
              <a:gd name="connsiteX1502" fmla="*/ 263208 w 12192518"/>
              <a:gd name="connsiteY1502" fmla="*/ 2037617 h 2912817"/>
              <a:gd name="connsiteX1503" fmla="*/ 247725 w 12192518"/>
              <a:gd name="connsiteY1503" fmla="*/ 2032823 h 2912817"/>
              <a:gd name="connsiteX1504" fmla="*/ 230975 w 12192518"/>
              <a:gd name="connsiteY1504" fmla="*/ 2017231 h 2912817"/>
              <a:gd name="connsiteX1505" fmla="*/ 269309 w 12192518"/>
              <a:gd name="connsiteY1505" fmla="*/ 2028221 h 2912817"/>
              <a:gd name="connsiteX1506" fmla="*/ 226645 w 12192518"/>
              <a:gd name="connsiteY1506" fmla="*/ 1983799 h 2912817"/>
              <a:gd name="connsiteX1507" fmla="*/ 244252 w 12192518"/>
              <a:gd name="connsiteY1507" fmla="*/ 2002456 h 2912817"/>
              <a:gd name="connsiteX1508" fmla="*/ 202528 w 12192518"/>
              <a:gd name="connsiteY1508" fmla="*/ 1990200 h 2912817"/>
              <a:gd name="connsiteX1509" fmla="*/ 184334 w 12192518"/>
              <a:gd name="connsiteY1509" fmla="*/ 1972401 h 2912817"/>
              <a:gd name="connsiteX1510" fmla="*/ 226645 w 12192518"/>
              <a:gd name="connsiteY1510" fmla="*/ 1983799 h 2912817"/>
              <a:gd name="connsiteX1511" fmla="*/ 185478 w 12192518"/>
              <a:gd name="connsiteY1511" fmla="*/ 1938411 h 2912817"/>
              <a:gd name="connsiteX1512" fmla="*/ 204026 w 12192518"/>
              <a:gd name="connsiteY1512" fmla="*/ 1959205 h 2912817"/>
              <a:gd name="connsiteX1513" fmla="*/ 158665 w 12192518"/>
              <a:gd name="connsiteY1513" fmla="*/ 1946636 h 2912817"/>
              <a:gd name="connsiteX1514" fmla="*/ 139382 w 12192518"/>
              <a:gd name="connsiteY1514" fmla="*/ 1926741 h 2912817"/>
              <a:gd name="connsiteX1515" fmla="*/ 185478 w 12192518"/>
              <a:gd name="connsiteY1515" fmla="*/ 1938411 h 2912817"/>
              <a:gd name="connsiteX1516" fmla="*/ 145850 w 12192518"/>
              <a:gd name="connsiteY1516" fmla="*/ 1892029 h 2912817"/>
              <a:gd name="connsiteX1517" fmla="*/ 165038 w 12192518"/>
              <a:gd name="connsiteY1517" fmla="*/ 1914853 h 2912817"/>
              <a:gd name="connsiteX1518" fmla="*/ 116218 w 12192518"/>
              <a:gd name="connsiteY1518" fmla="*/ 1902188 h 2912817"/>
              <a:gd name="connsiteX1519" fmla="*/ 96159 w 12192518"/>
              <a:gd name="connsiteY1519" fmla="*/ 1880290 h 2912817"/>
              <a:gd name="connsiteX1520" fmla="*/ 145850 w 12192518"/>
              <a:gd name="connsiteY1520" fmla="*/ 1892029 h 2912817"/>
              <a:gd name="connsiteX1521" fmla="*/ 107925 w 12192518"/>
              <a:gd name="connsiteY1521" fmla="*/ 1844571 h 2912817"/>
              <a:gd name="connsiteX1522" fmla="*/ 127426 w 12192518"/>
              <a:gd name="connsiteY1522" fmla="*/ 1869383 h 2912817"/>
              <a:gd name="connsiteX1523" fmla="*/ 75256 w 12192518"/>
              <a:gd name="connsiteY1523" fmla="*/ 1856773 h 2912817"/>
              <a:gd name="connsiteX1524" fmla="*/ 54720 w 12192518"/>
              <a:gd name="connsiteY1524" fmla="*/ 1832941 h 2912817"/>
              <a:gd name="connsiteX1525" fmla="*/ 107925 w 12192518"/>
              <a:gd name="connsiteY1525" fmla="*/ 1844571 h 2912817"/>
              <a:gd name="connsiteX1526" fmla="*/ 71810 w 12192518"/>
              <a:gd name="connsiteY1526" fmla="*/ 1795996 h 2912817"/>
              <a:gd name="connsiteX1527" fmla="*/ 91352 w 12192518"/>
              <a:gd name="connsiteY1527" fmla="*/ 1822755 h 2912817"/>
              <a:gd name="connsiteX1528" fmla="*/ 35873 w 12192518"/>
              <a:gd name="connsiteY1528" fmla="*/ 1810349 h 2912817"/>
              <a:gd name="connsiteX1529" fmla="*/ 15147 w 12192518"/>
              <a:gd name="connsiteY1529" fmla="*/ 1784626 h 2912817"/>
              <a:gd name="connsiteX1530" fmla="*/ 71810 w 12192518"/>
              <a:gd name="connsiteY1530" fmla="*/ 1795996 h 2912817"/>
              <a:gd name="connsiteX1531" fmla="*/ 118111 w 12192518"/>
              <a:gd name="connsiteY1531" fmla="*/ 1828488 h 2912817"/>
              <a:gd name="connsiteX1532" fmla="*/ 97412 w 12192518"/>
              <a:gd name="connsiteY1532" fmla="*/ 1800899 h 2912817"/>
              <a:gd name="connsiteX1533" fmla="*/ 1901768 w 12192518"/>
              <a:gd name="connsiteY1533" fmla="*/ 1719996 h 2912817"/>
              <a:gd name="connsiteX1534" fmla="*/ 3667627 w 12192518"/>
              <a:gd name="connsiteY1534" fmla="*/ 921367 h 2912817"/>
              <a:gd name="connsiteX1535" fmla="*/ 6695418 w 12192518"/>
              <a:gd name="connsiteY1535" fmla="*/ 122248 h 2912817"/>
              <a:gd name="connsiteX1536" fmla="*/ 3779279 w 12192518"/>
              <a:gd name="connsiteY1536" fmla="*/ 971140 h 2912817"/>
              <a:gd name="connsiteX1537" fmla="*/ 2015776 w 12192518"/>
              <a:gd name="connsiteY1537" fmla="*/ 1768883 h 2912817"/>
              <a:gd name="connsiteX1538" fmla="*/ 118111 w 12192518"/>
              <a:gd name="connsiteY1538" fmla="*/ 1828556 h 2912817"/>
              <a:gd name="connsiteX1539" fmla="*/ 155778 w 12192518"/>
              <a:gd name="connsiteY1539" fmla="*/ 1876001 h 2912817"/>
              <a:gd name="connsiteX1540" fmla="*/ 135038 w 12192518"/>
              <a:gd name="connsiteY1540" fmla="*/ 1850277 h 2912817"/>
              <a:gd name="connsiteX1541" fmla="*/ 2021605 w 12192518"/>
              <a:gd name="connsiteY1541" fmla="*/ 1785647 h 2912817"/>
              <a:gd name="connsiteX1542" fmla="*/ 3787463 w 12192518"/>
              <a:gd name="connsiteY1542" fmla="*/ 987018 h 2912817"/>
              <a:gd name="connsiteX1543" fmla="*/ 6815377 w 12192518"/>
              <a:gd name="connsiteY1543" fmla="*/ 187845 h 2912817"/>
              <a:gd name="connsiteX1544" fmla="*/ 3899197 w 12192518"/>
              <a:gd name="connsiteY1544" fmla="*/ 1036737 h 2912817"/>
              <a:gd name="connsiteX1545" fmla="*/ 2135694 w 12192518"/>
              <a:gd name="connsiteY1545" fmla="*/ 1834480 h 2912817"/>
              <a:gd name="connsiteX1546" fmla="*/ 155778 w 12192518"/>
              <a:gd name="connsiteY1546" fmla="*/ 1876001 h 2912817"/>
              <a:gd name="connsiteX1547" fmla="*/ 195147 w 12192518"/>
              <a:gd name="connsiteY1547" fmla="*/ 1922424 h 2912817"/>
              <a:gd name="connsiteX1548" fmla="*/ 174611 w 12192518"/>
              <a:gd name="connsiteY1548" fmla="*/ 1898579 h 2912817"/>
              <a:gd name="connsiteX1549" fmla="*/ 2141509 w 12192518"/>
              <a:gd name="connsiteY1549" fmla="*/ 1851298 h 2912817"/>
              <a:gd name="connsiteX1550" fmla="*/ 3907354 w 12192518"/>
              <a:gd name="connsiteY1550" fmla="*/ 1052670 h 2912817"/>
              <a:gd name="connsiteX1551" fmla="*/ 6889648 w 12192518"/>
              <a:gd name="connsiteY1551" fmla="*/ 234241 h 2912817"/>
              <a:gd name="connsiteX1552" fmla="*/ 6902858 w 12192518"/>
              <a:gd name="connsiteY1552" fmla="*/ 243896 h 2912817"/>
              <a:gd name="connsiteX1553" fmla="*/ 4019088 w 12192518"/>
              <a:gd name="connsiteY1553" fmla="*/ 1102375 h 2912817"/>
              <a:gd name="connsiteX1554" fmla="*/ 2255585 w 12192518"/>
              <a:gd name="connsiteY1554" fmla="*/ 1900104 h 2912817"/>
              <a:gd name="connsiteX1555" fmla="*/ 195147 w 12192518"/>
              <a:gd name="connsiteY1555" fmla="*/ 1922424 h 2912817"/>
              <a:gd name="connsiteX1556" fmla="*/ 236109 w 12192518"/>
              <a:gd name="connsiteY1556" fmla="*/ 1967839 h 2912817"/>
              <a:gd name="connsiteX1557" fmla="*/ 216050 w 12192518"/>
              <a:gd name="connsiteY1557" fmla="*/ 1945942 h 2912817"/>
              <a:gd name="connsiteX1558" fmla="*/ 2261441 w 12192518"/>
              <a:gd name="connsiteY1558" fmla="*/ 1916949 h 2912817"/>
              <a:gd name="connsiteX1559" fmla="*/ 4027286 w 12192518"/>
              <a:gd name="connsiteY1559" fmla="*/ 1118321 h 2912817"/>
              <a:gd name="connsiteX1560" fmla="*/ 6944569 w 12192518"/>
              <a:gd name="connsiteY1560" fmla="*/ 276388 h 2912817"/>
              <a:gd name="connsiteX1561" fmla="*/ 6967066 w 12192518"/>
              <a:gd name="connsiteY1561" fmla="*/ 295235 h 2912817"/>
              <a:gd name="connsiteX1562" fmla="*/ 4138993 w 12192518"/>
              <a:gd name="connsiteY1562" fmla="*/ 1168094 h 2912817"/>
              <a:gd name="connsiteX1563" fmla="*/ 2375490 w 12192518"/>
              <a:gd name="connsiteY1563" fmla="*/ 1965824 h 2912817"/>
              <a:gd name="connsiteX1564" fmla="*/ 236109 w 12192518"/>
              <a:gd name="connsiteY1564" fmla="*/ 1967839 h 2912817"/>
              <a:gd name="connsiteX1565" fmla="*/ 278556 w 12192518"/>
              <a:gd name="connsiteY1565" fmla="*/ 2012288 h 2912817"/>
              <a:gd name="connsiteX1566" fmla="*/ 259273 w 12192518"/>
              <a:gd name="connsiteY1566" fmla="*/ 1992379 h 2912817"/>
              <a:gd name="connsiteX1567" fmla="*/ 2381305 w 12192518"/>
              <a:gd name="connsiteY1567" fmla="*/ 1982601 h 2912817"/>
              <a:gd name="connsiteX1568" fmla="*/ 4147150 w 12192518"/>
              <a:gd name="connsiteY1568" fmla="*/ 1183959 h 2912817"/>
              <a:gd name="connsiteX1569" fmla="*/ 6997542 w 12192518"/>
              <a:gd name="connsiteY1569" fmla="*/ 322334 h 2912817"/>
              <a:gd name="connsiteX1570" fmla="*/ 7024968 w 12192518"/>
              <a:gd name="connsiteY1570" fmla="*/ 348303 h 2912817"/>
              <a:gd name="connsiteX1571" fmla="*/ 4258925 w 12192518"/>
              <a:gd name="connsiteY1571" fmla="*/ 1233704 h 2912817"/>
              <a:gd name="connsiteX1572" fmla="*/ 2495422 w 12192518"/>
              <a:gd name="connsiteY1572" fmla="*/ 2031448 h 2912817"/>
              <a:gd name="connsiteX1573" fmla="*/ 278556 w 12192518"/>
              <a:gd name="connsiteY1573" fmla="*/ 2012288 h 2912817"/>
              <a:gd name="connsiteX1574" fmla="*/ 322419 w 12192518"/>
              <a:gd name="connsiteY1574" fmla="*/ 2055797 h 2912817"/>
              <a:gd name="connsiteX1575" fmla="*/ 304225 w 12192518"/>
              <a:gd name="connsiteY1575" fmla="*/ 2037984 h 2912817"/>
              <a:gd name="connsiteX1576" fmla="*/ 2501182 w 12192518"/>
              <a:gd name="connsiteY1576" fmla="*/ 2048239 h 2912817"/>
              <a:gd name="connsiteX1577" fmla="*/ 4267027 w 12192518"/>
              <a:gd name="connsiteY1577" fmla="*/ 1249610 h 2912817"/>
              <a:gd name="connsiteX1578" fmla="*/ 7048800 w 12192518"/>
              <a:gd name="connsiteY1578" fmla="*/ 372230 h 2912817"/>
              <a:gd name="connsiteX1579" fmla="*/ 7078568 w 12192518"/>
              <a:gd name="connsiteY1579" fmla="*/ 403932 h 2912817"/>
              <a:gd name="connsiteX1580" fmla="*/ 4378775 w 12192518"/>
              <a:gd name="connsiteY1580" fmla="*/ 1299329 h 2912817"/>
              <a:gd name="connsiteX1581" fmla="*/ 2615272 w 12192518"/>
              <a:gd name="connsiteY1581" fmla="*/ 2097072 h 2912817"/>
              <a:gd name="connsiteX1582" fmla="*/ 322419 w 12192518"/>
              <a:gd name="connsiteY1582" fmla="*/ 2055797 h 2912817"/>
              <a:gd name="connsiteX1583" fmla="*/ 367616 w 12192518"/>
              <a:gd name="connsiteY1583" fmla="*/ 2098434 h 2912817"/>
              <a:gd name="connsiteX1584" fmla="*/ 350866 w 12192518"/>
              <a:gd name="connsiteY1584" fmla="*/ 2082841 h 2912817"/>
              <a:gd name="connsiteX1585" fmla="*/ 2621073 w 12192518"/>
              <a:gd name="connsiteY1585" fmla="*/ 2113890 h 2912817"/>
              <a:gd name="connsiteX1586" fmla="*/ 4386918 w 12192518"/>
              <a:gd name="connsiteY1586" fmla="*/ 1315261 h 2912817"/>
              <a:gd name="connsiteX1587" fmla="*/ 7097687 w 12192518"/>
              <a:gd name="connsiteY1587" fmla="*/ 425434 h 2912817"/>
              <a:gd name="connsiteX1588" fmla="*/ 7128722 w 12192518"/>
              <a:gd name="connsiteY1588" fmla="*/ 462352 h 2912817"/>
              <a:gd name="connsiteX1589" fmla="*/ 4498666 w 12192518"/>
              <a:gd name="connsiteY1589" fmla="*/ 1364980 h 2912817"/>
              <a:gd name="connsiteX1590" fmla="*/ 2735163 w 12192518"/>
              <a:gd name="connsiteY1590" fmla="*/ 2162710 h 2912817"/>
              <a:gd name="connsiteX1591" fmla="*/ 383031 w 12192518"/>
              <a:gd name="connsiteY1591" fmla="*/ 2103295 h 2912817"/>
              <a:gd name="connsiteX1592" fmla="*/ 414175 w 12192518"/>
              <a:gd name="connsiteY1592" fmla="*/ 2140227 h 2912817"/>
              <a:gd name="connsiteX1593" fmla="*/ 399196 w 12192518"/>
              <a:gd name="connsiteY1593" fmla="*/ 2126990 h 2912817"/>
              <a:gd name="connsiteX1594" fmla="*/ 2740937 w 12192518"/>
              <a:gd name="connsiteY1594" fmla="*/ 2179541 h 2912817"/>
              <a:gd name="connsiteX1595" fmla="*/ 4506796 w 12192518"/>
              <a:gd name="connsiteY1595" fmla="*/ 1380913 h 2912817"/>
              <a:gd name="connsiteX1596" fmla="*/ 7144914 w 12192518"/>
              <a:gd name="connsiteY1596" fmla="*/ 482684 h 2912817"/>
              <a:gd name="connsiteX1597" fmla="*/ 7176099 w 12192518"/>
              <a:gd name="connsiteY1597" fmla="*/ 523973 h 2912817"/>
              <a:gd name="connsiteX1598" fmla="*/ 4618529 w 12192518"/>
              <a:gd name="connsiteY1598" fmla="*/ 1430631 h 2912817"/>
              <a:gd name="connsiteX1599" fmla="*/ 2855027 w 12192518"/>
              <a:gd name="connsiteY1599" fmla="*/ 2228361 h 2912817"/>
              <a:gd name="connsiteX1600" fmla="*/ 502922 w 12192518"/>
              <a:gd name="connsiteY1600" fmla="*/ 2169001 h 2912817"/>
              <a:gd name="connsiteX1601" fmla="*/ 414175 w 12192518"/>
              <a:gd name="connsiteY1601" fmla="*/ 2140227 h 2912817"/>
              <a:gd name="connsiteX1602" fmla="*/ 461960 w 12192518"/>
              <a:gd name="connsiteY1602" fmla="*/ 2181257 h 2912817"/>
              <a:gd name="connsiteX1603" fmla="*/ 449404 w 12192518"/>
              <a:gd name="connsiteY1603" fmla="*/ 2170676 h 2912817"/>
              <a:gd name="connsiteX1604" fmla="*/ 497584 w 12192518"/>
              <a:gd name="connsiteY1604" fmla="*/ 2186037 h 2912817"/>
              <a:gd name="connsiteX1605" fmla="*/ 2860868 w 12192518"/>
              <a:gd name="connsiteY1605" fmla="*/ 2245233 h 2912817"/>
              <a:gd name="connsiteX1606" fmla="*/ 4626713 w 12192518"/>
              <a:gd name="connsiteY1606" fmla="*/ 1446619 h 2912817"/>
              <a:gd name="connsiteX1607" fmla="*/ 7190057 w 12192518"/>
              <a:gd name="connsiteY1607" fmla="*/ 543433 h 2912817"/>
              <a:gd name="connsiteX1608" fmla="*/ 7221214 w 12192518"/>
              <a:gd name="connsiteY1608" fmla="*/ 589175 h 2912817"/>
              <a:gd name="connsiteX1609" fmla="*/ 4738447 w 12192518"/>
              <a:gd name="connsiteY1609" fmla="*/ 1496337 h 2912817"/>
              <a:gd name="connsiteX1610" fmla="*/ 2974945 w 12192518"/>
              <a:gd name="connsiteY1610" fmla="*/ 2294067 h 2912817"/>
              <a:gd name="connsiteX1611" fmla="*/ 622827 w 12192518"/>
              <a:gd name="connsiteY1611" fmla="*/ 2234598 h 2912817"/>
              <a:gd name="connsiteX1612" fmla="*/ 461960 w 12192518"/>
              <a:gd name="connsiteY1612" fmla="*/ 2181257 h 2912817"/>
              <a:gd name="connsiteX1613" fmla="*/ 510889 w 12192518"/>
              <a:gd name="connsiteY1613" fmla="*/ 2221416 h 2912817"/>
              <a:gd name="connsiteX1614" fmla="*/ 501356 w 12192518"/>
              <a:gd name="connsiteY1614" fmla="*/ 2213736 h 2912817"/>
              <a:gd name="connsiteX1615" fmla="*/ 617502 w 12192518"/>
              <a:gd name="connsiteY1615" fmla="*/ 2251688 h 2912817"/>
              <a:gd name="connsiteX1616" fmla="*/ 2980787 w 12192518"/>
              <a:gd name="connsiteY1616" fmla="*/ 2310885 h 2912817"/>
              <a:gd name="connsiteX1617" fmla="*/ 4746632 w 12192518"/>
              <a:gd name="connsiteY1617" fmla="*/ 1512256 h 2912817"/>
              <a:gd name="connsiteX1618" fmla="*/ 7233239 w 12192518"/>
              <a:gd name="connsiteY1618" fmla="*/ 607708 h 2912817"/>
              <a:gd name="connsiteX1619" fmla="*/ 7263838 w 12192518"/>
              <a:gd name="connsiteY1619" fmla="*/ 657413 h 2912817"/>
              <a:gd name="connsiteX1620" fmla="*/ 4858352 w 12192518"/>
              <a:gd name="connsiteY1620" fmla="*/ 1561975 h 2912817"/>
              <a:gd name="connsiteX1621" fmla="*/ 3094876 w 12192518"/>
              <a:gd name="connsiteY1621" fmla="*/ 2359650 h 2912817"/>
              <a:gd name="connsiteX1622" fmla="*/ 742772 w 12192518"/>
              <a:gd name="connsiteY1622" fmla="*/ 2300236 h 2912817"/>
              <a:gd name="connsiteX1623" fmla="*/ 510889 w 12192518"/>
              <a:gd name="connsiteY1623" fmla="*/ 2221361 h 2912817"/>
              <a:gd name="connsiteX1624" fmla="*/ 560920 w 12192518"/>
              <a:gd name="connsiteY1624" fmla="*/ 2260799 h 2912817"/>
              <a:gd name="connsiteX1625" fmla="*/ 555242 w 12192518"/>
              <a:gd name="connsiteY1625" fmla="*/ 2256455 h 2912817"/>
              <a:gd name="connsiteX1626" fmla="*/ 737366 w 12192518"/>
              <a:gd name="connsiteY1626" fmla="*/ 2317340 h 2912817"/>
              <a:gd name="connsiteX1627" fmla="*/ 3100650 w 12192518"/>
              <a:gd name="connsiteY1627" fmla="*/ 2376536 h 2912817"/>
              <a:gd name="connsiteX1628" fmla="*/ 4866495 w 12192518"/>
              <a:gd name="connsiteY1628" fmla="*/ 1577907 h 2912817"/>
              <a:gd name="connsiteX1629" fmla="*/ 7274528 w 12192518"/>
              <a:gd name="connsiteY1629" fmla="*/ 675661 h 2912817"/>
              <a:gd name="connsiteX1630" fmla="*/ 7306979 w 12192518"/>
              <a:gd name="connsiteY1630" fmla="*/ 728948 h 2912817"/>
              <a:gd name="connsiteX1631" fmla="*/ 4978229 w 12192518"/>
              <a:gd name="connsiteY1631" fmla="*/ 1627626 h 2912817"/>
              <a:gd name="connsiteX1632" fmla="*/ 3214727 w 12192518"/>
              <a:gd name="connsiteY1632" fmla="*/ 2425370 h 2912817"/>
              <a:gd name="connsiteX1633" fmla="*/ 862622 w 12192518"/>
              <a:gd name="connsiteY1633" fmla="*/ 2365942 h 2912817"/>
              <a:gd name="connsiteX1634" fmla="*/ 560920 w 12192518"/>
              <a:gd name="connsiteY1634" fmla="*/ 2260744 h 2912817"/>
              <a:gd name="connsiteX1635" fmla="*/ 612001 w 12192518"/>
              <a:gd name="connsiteY1635" fmla="*/ 2299405 h 2912817"/>
              <a:gd name="connsiteX1636" fmla="*/ 611347 w 12192518"/>
              <a:gd name="connsiteY1636" fmla="*/ 2298942 h 2912817"/>
              <a:gd name="connsiteX1637" fmla="*/ 857257 w 12192518"/>
              <a:gd name="connsiteY1637" fmla="*/ 2382977 h 2912817"/>
              <a:gd name="connsiteX1638" fmla="*/ 3220541 w 12192518"/>
              <a:gd name="connsiteY1638" fmla="*/ 2442188 h 2912817"/>
              <a:gd name="connsiteX1639" fmla="*/ 4986386 w 12192518"/>
              <a:gd name="connsiteY1639" fmla="*/ 1643559 h 2912817"/>
              <a:gd name="connsiteX1640" fmla="*/ 7318255 w 12192518"/>
              <a:gd name="connsiteY1640" fmla="*/ 746419 h 2912817"/>
              <a:gd name="connsiteX1641" fmla="*/ 7356385 w 12192518"/>
              <a:gd name="connsiteY1641" fmla="*/ 802443 h 2912817"/>
              <a:gd name="connsiteX1642" fmla="*/ 5098175 w 12192518"/>
              <a:gd name="connsiteY1642" fmla="*/ 1693223 h 2912817"/>
              <a:gd name="connsiteX1643" fmla="*/ 3334672 w 12192518"/>
              <a:gd name="connsiteY1643" fmla="*/ 2490953 h 2912817"/>
              <a:gd name="connsiteX1644" fmla="*/ 982568 w 12192518"/>
              <a:gd name="connsiteY1644" fmla="*/ 2431538 h 2912817"/>
              <a:gd name="connsiteX1645" fmla="*/ 612001 w 12192518"/>
              <a:gd name="connsiteY1645" fmla="*/ 2299351 h 2912817"/>
              <a:gd name="connsiteX1646" fmla="*/ 8071822 w 12192518"/>
              <a:gd name="connsiteY1646" fmla="*/ 1371122 h 2912817"/>
              <a:gd name="connsiteX1647" fmla="*/ 8071264 w 12192518"/>
              <a:gd name="connsiteY1647" fmla="*/ 1371244 h 2912817"/>
              <a:gd name="connsiteX1648" fmla="*/ 7993424 w 12192518"/>
              <a:gd name="connsiteY1648" fmla="*/ 1315139 h 2912817"/>
              <a:gd name="connsiteX1649" fmla="*/ 8002017 w 12192518"/>
              <a:gd name="connsiteY1649" fmla="*/ 1313409 h 2912817"/>
              <a:gd name="connsiteX1650" fmla="*/ 8071808 w 12192518"/>
              <a:gd name="connsiteY1650" fmla="*/ 1371067 h 2912817"/>
              <a:gd name="connsiteX1651" fmla="*/ 8104586 w 12192518"/>
              <a:gd name="connsiteY1651" fmla="*/ 1363836 h 2912817"/>
              <a:gd name="connsiteX1652" fmla="*/ 8094182 w 12192518"/>
              <a:gd name="connsiteY1652" fmla="*/ 1366151 h 2912817"/>
              <a:gd name="connsiteX1653" fmla="*/ 8024010 w 12192518"/>
              <a:gd name="connsiteY1653" fmla="*/ 1308956 h 2912817"/>
              <a:gd name="connsiteX1654" fmla="*/ 8041781 w 12192518"/>
              <a:gd name="connsiteY1654" fmla="*/ 1305361 h 2912817"/>
              <a:gd name="connsiteX1655" fmla="*/ 8104573 w 12192518"/>
              <a:gd name="connsiteY1655" fmla="*/ 1363781 h 2912817"/>
              <a:gd name="connsiteX1656" fmla="*/ 8145780 w 12192518"/>
              <a:gd name="connsiteY1656" fmla="*/ 1355475 h 2912817"/>
              <a:gd name="connsiteX1657" fmla="*/ 8126279 w 12192518"/>
              <a:gd name="connsiteY1657" fmla="*/ 1359383 h 2912817"/>
              <a:gd name="connsiteX1658" fmla="*/ 8063202 w 12192518"/>
              <a:gd name="connsiteY1658" fmla="*/ 1301439 h 2912817"/>
              <a:gd name="connsiteX1659" fmla="*/ 8089620 w 12192518"/>
              <a:gd name="connsiteY1659" fmla="*/ 1296700 h 2912817"/>
              <a:gd name="connsiteX1660" fmla="*/ 8145712 w 12192518"/>
              <a:gd name="connsiteY1660" fmla="*/ 1355420 h 2912817"/>
              <a:gd name="connsiteX1661" fmla="*/ 8194967 w 12192518"/>
              <a:gd name="connsiteY1661" fmla="*/ 1346215 h 2912817"/>
              <a:gd name="connsiteX1662" fmla="*/ 8166819 w 12192518"/>
              <a:gd name="connsiteY1662" fmla="*/ 1351253 h 2912817"/>
              <a:gd name="connsiteX1663" fmla="*/ 8110551 w 12192518"/>
              <a:gd name="connsiteY1663" fmla="*/ 1293105 h 2912817"/>
              <a:gd name="connsiteX1664" fmla="*/ 8145140 w 12192518"/>
              <a:gd name="connsiteY1664" fmla="*/ 1287658 h 2912817"/>
              <a:gd name="connsiteX1665" fmla="*/ 8194954 w 12192518"/>
              <a:gd name="connsiteY1665" fmla="*/ 1346160 h 2912817"/>
              <a:gd name="connsiteX1666" fmla="*/ 8251685 w 12192518"/>
              <a:gd name="connsiteY1666" fmla="*/ 1336682 h 2912817"/>
              <a:gd name="connsiteX1667" fmla="*/ 8215653 w 12192518"/>
              <a:gd name="connsiteY1667" fmla="*/ 1342511 h 2912817"/>
              <a:gd name="connsiteX1668" fmla="*/ 8165716 w 12192518"/>
              <a:gd name="connsiteY1668" fmla="*/ 1284581 h 2912817"/>
              <a:gd name="connsiteX1669" fmla="*/ 8207864 w 12192518"/>
              <a:gd name="connsiteY1669" fmla="*/ 1279133 h 2912817"/>
              <a:gd name="connsiteX1670" fmla="*/ 8251672 w 12192518"/>
              <a:gd name="connsiteY1670" fmla="*/ 1336669 h 2912817"/>
              <a:gd name="connsiteX1671" fmla="*/ 8315471 w 12192518"/>
              <a:gd name="connsiteY1671" fmla="*/ 1327640 h 2912817"/>
              <a:gd name="connsiteX1672" fmla="*/ 8272085 w 12192518"/>
              <a:gd name="connsiteY1672" fmla="*/ 1333550 h 2912817"/>
              <a:gd name="connsiteX1673" fmla="*/ 8228276 w 12192518"/>
              <a:gd name="connsiteY1673" fmla="*/ 1276669 h 2912817"/>
              <a:gd name="connsiteX1674" fmla="*/ 8277369 w 12192518"/>
              <a:gd name="connsiteY1674" fmla="*/ 1271630 h 2912817"/>
              <a:gd name="connsiteX1675" fmla="*/ 8315457 w 12192518"/>
              <a:gd name="connsiteY1675" fmla="*/ 1327626 h 2912817"/>
              <a:gd name="connsiteX1676" fmla="*/ 8386011 w 12192518"/>
              <a:gd name="connsiteY1676" fmla="*/ 1319742 h 2912817"/>
              <a:gd name="connsiteX1677" fmla="*/ 8335625 w 12192518"/>
              <a:gd name="connsiteY1677" fmla="*/ 1325053 h 2912817"/>
              <a:gd name="connsiteX1678" fmla="*/ 8297768 w 12192518"/>
              <a:gd name="connsiteY1678" fmla="*/ 1270064 h 2912817"/>
              <a:gd name="connsiteX1679" fmla="*/ 8353601 w 12192518"/>
              <a:gd name="connsiteY1679" fmla="*/ 1266455 h 2912817"/>
              <a:gd name="connsiteX1680" fmla="*/ 8385998 w 12192518"/>
              <a:gd name="connsiteY1680" fmla="*/ 1319728 h 2912817"/>
              <a:gd name="connsiteX1681" fmla="*/ 8462761 w 12192518"/>
              <a:gd name="connsiteY1681" fmla="*/ 1313859 h 2912817"/>
              <a:gd name="connsiteX1682" fmla="*/ 8406057 w 12192518"/>
              <a:gd name="connsiteY1682" fmla="*/ 1317862 h 2912817"/>
              <a:gd name="connsiteX1683" fmla="*/ 8373782 w 12192518"/>
              <a:gd name="connsiteY1683" fmla="*/ 1265502 h 2912817"/>
              <a:gd name="connsiteX1684" fmla="*/ 8432162 w 12192518"/>
              <a:gd name="connsiteY1684" fmla="*/ 1264140 h 2912817"/>
              <a:gd name="connsiteX1685" fmla="*/ 8462747 w 12192518"/>
              <a:gd name="connsiteY1685" fmla="*/ 1313804 h 2912817"/>
              <a:gd name="connsiteX1686" fmla="*/ 8540055 w 12192518"/>
              <a:gd name="connsiteY1686" fmla="*/ 1311258 h 2912817"/>
              <a:gd name="connsiteX1687" fmla="*/ 8482997 w 12192518"/>
              <a:gd name="connsiteY1687" fmla="*/ 1312946 h 2912817"/>
              <a:gd name="connsiteX1688" fmla="*/ 8453378 w 12192518"/>
              <a:gd name="connsiteY1688" fmla="*/ 1264181 h 2912817"/>
              <a:gd name="connsiteX1689" fmla="*/ 8508911 w 12192518"/>
              <a:gd name="connsiteY1689" fmla="*/ 1265543 h 2912817"/>
              <a:gd name="connsiteX1690" fmla="*/ 8540041 w 12192518"/>
              <a:gd name="connsiteY1690" fmla="*/ 1311244 h 2912817"/>
              <a:gd name="connsiteX1691" fmla="*/ 8614953 w 12192518"/>
              <a:gd name="connsiteY1691" fmla="*/ 1311775 h 2912817"/>
              <a:gd name="connsiteX1692" fmla="*/ 8561299 w 12192518"/>
              <a:gd name="connsiteY1692" fmla="*/ 1310972 h 2912817"/>
              <a:gd name="connsiteX1693" fmla="*/ 8531639 w 12192518"/>
              <a:gd name="connsiteY1693" fmla="*/ 1266646 h 2912817"/>
              <a:gd name="connsiteX1694" fmla="*/ 8583769 w 12192518"/>
              <a:gd name="connsiteY1694" fmla="*/ 1270486 h 2912817"/>
              <a:gd name="connsiteX1695" fmla="*/ 8614871 w 12192518"/>
              <a:gd name="connsiteY1695" fmla="*/ 1311762 h 2912817"/>
              <a:gd name="connsiteX1696" fmla="*/ 8687454 w 12192518"/>
              <a:gd name="connsiteY1696" fmla="*/ 1315792 h 2912817"/>
              <a:gd name="connsiteX1697" fmla="*/ 8637776 w 12192518"/>
              <a:gd name="connsiteY1697" fmla="*/ 1312742 h 2912817"/>
              <a:gd name="connsiteX1698" fmla="*/ 8608321 w 12192518"/>
              <a:gd name="connsiteY1698" fmla="*/ 1272855 h 2912817"/>
              <a:gd name="connsiteX1699" fmla="*/ 8656446 w 12192518"/>
              <a:gd name="connsiteY1699" fmla="*/ 1278888 h 2912817"/>
              <a:gd name="connsiteX1700" fmla="*/ 8687372 w 12192518"/>
              <a:gd name="connsiteY1700" fmla="*/ 1315779 h 2912817"/>
              <a:gd name="connsiteX1701" fmla="*/ 8757232 w 12192518"/>
              <a:gd name="connsiteY1701" fmla="*/ 1323024 h 2912817"/>
              <a:gd name="connsiteX1702" fmla="*/ 8712293 w 12192518"/>
              <a:gd name="connsiteY1702" fmla="*/ 1317958 h 2912817"/>
              <a:gd name="connsiteX1703" fmla="*/ 8684063 w 12192518"/>
              <a:gd name="connsiteY1703" fmla="*/ 1283341 h 2912817"/>
              <a:gd name="connsiteX1704" fmla="*/ 8727545 w 12192518"/>
              <a:gd name="connsiteY1704" fmla="*/ 1291349 h 2912817"/>
              <a:gd name="connsiteX1705" fmla="*/ 8757150 w 12192518"/>
              <a:gd name="connsiteY1705" fmla="*/ 1323010 h 2912817"/>
              <a:gd name="connsiteX1706" fmla="*/ 8823550 w 12192518"/>
              <a:gd name="connsiteY1706" fmla="*/ 1333046 h 2912817"/>
              <a:gd name="connsiteX1707" fmla="*/ 8784753 w 12192518"/>
              <a:gd name="connsiteY1707" fmla="*/ 1326659 h 2912817"/>
              <a:gd name="connsiteX1708" fmla="*/ 8758784 w 12192518"/>
              <a:gd name="connsiteY1708" fmla="*/ 1297912 h 2912817"/>
              <a:gd name="connsiteX1709" fmla="*/ 8796192 w 12192518"/>
              <a:gd name="connsiteY1709" fmla="*/ 1307118 h 2912817"/>
              <a:gd name="connsiteX1710" fmla="*/ 8823469 w 12192518"/>
              <a:gd name="connsiteY1710" fmla="*/ 1333033 h 2912817"/>
              <a:gd name="connsiteX1711" fmla="*/ 8885511 w 12192518"/>
              <a:gd name="connsiteY1711" fmla="*/ 1345642 h 2912817"/>
              <a:gd name="connsiteX1712" fmla="*/ 8855552 w 12192518"/>
              <a:gd name="connsiteY1712" fmla="*/ 1339324 h 2912817"/>
              <a:gd name="connsiteX1713" fmla="*/ 8834090 w 12192518"/>
              <a:gd name="connsiteY1713" fmla="*/ 1317862 h 2912817"/>
              <a:gd name="connsiteX1714" fmla="*/ 8863042 w 12192518"/>
              <a:gd name="connsiteY1714" fmla="*/ 1326837 h 2912817"/>
              <a:gd name="connsiteX1715" fmla="*/ 8885430 w 12192518"/>
              <a:gd name="connsiteY1715" fmla="*/ 1345629 h 2912817"/>
              <a:gd name="connsiteX1716" fmla="*/ 8941453 w 12192518"/>
              <a:gd name="connsiteY1716" fmla="*/ 1360050 h 2912817"/>
              <a:gd name="connsiteX1717" fmla="*/ 8924077 w 12192518"/>
              <a:gd name="connsiteY1717" fmla="*/ 1355270 h 2912817"/>
              <a:gd name="connsiteX1718" fmla="*/ 8911426 w 12192518"/>
              <a:gd name="connsiteY1718" fmla="*/ 1343845 h 2912817"/>
              <a:gd name="connsiteX1719" fmla="*/ 8928421 w 12192518"/>
              <a:gd name="connsiteY1719" fmla="*/ 1350490 h 2912817"/>
              <a:gd name="connsiteX1720" fmla="*/ 8941371 w 12192518"/>
              <a:gd name="connsiteY1720" fmla="*/ 1360105 h 2912817"/>
              <a:gd name="connsiteX1721" fmla="*/ 12182607 w 12192518"/>
              <a:gd name="connsiteY1721" fmla="*/ 2910953 h 2912817"/>
              <a:gd name="connsiteX1722" fmla="*/ 12192495 w 12192518"/>
              <a:gd name="connsiteY1722" fmla="*/ 2906772 h 2912817"/>
              <a:gd name="connsiteX1723" fmla="*/ 12192495 w 12192518"/>
              <a:gd name="connsiteY1723" fmla="*/ 2887367 h 2912817"/>
              <a:gd name="connsiteX1724" fmla="*/ 12137274 w 12192518"/>
              <a:gd name="connsiteY1724" fmla="*/ 2910953 h 2912817"/>
              <a:gd name="connsiteX1725" fmla="*/ 11027752 w 12192518"/>
              <a:gd name="connsiteY1725" fmla="*/ 2910953 h 2912817"/>
              <a:gd name="connsiteX1726" fmla="*/ 10658138 w 12192518"/>
              <a:gd name="connsiteY1726" fmla="*/ 2784076 h 2912817"/>
              <a:gd name="connsiteX1727" fmla="*/ 11101628 w 12192518"/>
              <a:gd name="connsiteY1727" fmla="*/ 2910953 h 2912817"/>
              <a:gd name="connsiteX1728" fmla="*/ 11188714 w 12192518"/>
              <a:gd name="connsiteY1728" fmla="*/ 2910953 h 2912817"/>
              <a:gd name="connsiteX1729" fmla="*/ 10538274 w 12192518"/>
              <a:gd name="connsiteY1729" fmla="*/ 2718451 h 2912817"/>
              <a:gd name="connsiteX1730" fmla="*/ 11376844 w 12192518"/>
              <a:gd name="connsiteY1730" fmla="*/ 2910953 h 2912817"/>
              <a:gd name="connsiteX1731" fmla="*/ 11557470 w 12192518"/>
              <a:gd name="connsiteY1731" fmla="*/ 2910953 h 2912817"/>
              <a:gd name="connsiteX1732" fmla="*/ 10418397 w 12192518"/>
              <a:gd name="connsiteY1732" fmla="*/ 2652800 h 2912817"/>
              <a:gd name="connsiteX1733" fmla="*/ 12000783 w 12192518"/>
              <a:gd name="connsiteY1733" fmla="*/ 2871461 h 2912817"/>
              <a:gd name="connsiteX1734" fmla="*/ 12002390 w 12192518"/>
              <a:gd name="connsiteY1734" fmla="*/ 2871338 h 2912817"/>
              <a:gd name="connsiteX1735" fmla="*/ 12003751 w 12192518"/>
              <a:gd name="connsiteY1735" fmla="*/ 2870726 h 2912817"/>
              <a:gd name="connsiteX1736" fmla="*/ 12192426 w 12192518"/>
              <a:gd name="connsiteY1736" fmla="*/ 2791307 h 2912817"/>
              <a:gd name="connsiteX1737" fmla="*/ 12192426 w 12192518"/>
              <a:gd name="connsiteY1737" fmla="*/ 2772038 h 2912817"/>
              <a:gd name="connsiteX1738" fmla="*/ 11997896 w 12192518"/>
              <a:gd name="connsiteY1738" fmla="*/ 2853744 h 2912817"/>
              <a:gd name="connsiteX1739" fmla="*/ 10298397 w 12192518"/>
              <a:gd name="connsiteY1739" fmla="*/ 2587094 h 2912817"/>
              <a:gd name="connsiteX1740" fmla="*/ 11880864 w 12192518"/>
              <a:gd name="connsiteY1740" fmla="*/ 2805783 h 2912817"/>
              <a:gd name="connsiteX1741" fmla="*/ 11882472 w 12192518"/>
              <a:gd name="connsiteY1741" fmla="*/ 2805660 h 2912817"/>
              <a:gd name="connsiteX1742" fmla="*/ 11883834 w 12192518"/>
              <a:gd name="connsiteY1742" fmla="*/ 2805047 h 2912817"/>
              <a:gd name="connsiteX1743" fmla="*/ 12192399 w 12192518"/>
              <a:gd name="connsiteY1743" fmla="*/ 2677530 h 2912817"/>
              <a:gd name="connsiteX1744" fmla="*/ 12192399 w 12192518"/>
              <a:gd name="connsiteY1744" fmla="*/ 2658315 h 2912817"/>
              <a:gd name="connsiteX1745" fmla="*/ 11877979 w 12192518"/>
              <a:gd name="connsiteY1745" fmla="*/ 2788093 h 2912817"/>
              <a:gd name="connsiteX1746" fmla="*/ 10192696 w 12192518"/>
              <a:gd name="connsiteY1746" fmla="*/ 2527299 h 2912817"/>
              <a:gd name="connsiteX1747" fmla="*/ 10190612 w 12192518"/>
              <a:gd name="connsiteY1747" fmla="*/ 2525828 h 2912817"/>
              <a:gd name="connsiteX1748" fmla="*/ 11760919 w 12192518"/>
              <a:gd name="connsiteY1748" fmla="*/ 2740131 h 2912817"/>
              <a:gd name="connsiteX1749" fmla="*/ 11762527 w 12192518"/>
              <a:gd name="connsiteY1749" fmla="*/ 2740022 h 2912817"/>
              <a:gd name="connsiteX1750" fmla="*/ 11763888 w 12192518"/>
              <a:gd name="connsiteY1750" fmla="*/ 2739396 h 2912817"/>
              <a:gd name="connsiteX1751" fmla="*/ 12192344 w 12192518"/>
              <a:gd name="connsiteY1751" fmla="*/ 2565211 h 2912817"/>
              <a:gd name="connsiteX1752" fmla="*/ 12192344 w 12192518"/>
              <a:gd name="connsiteY1752" fmla="*/ 2546146 h 2912817"/>
              <a:gd name="connsiteX1753" fmla="*/ 11758033 w 12192518"/>
              <a:gd name="connsiteY1753" fmla="*/ 2722455 h 2912817"/>
              <a:gd name="connsiteX1754" fmla="*/ 10140240 w 12192518"/>
              <a:gd name="connsiteY1754" fmla="*/ 2488447 h 2912817"/>
              <a:gd name="connsiteX1755" fmla="*/ 10130884 w 12192518"/>
              <a:gd name="connsiteY1755" fmla="*/ 2481093 h 2912817"/>
              <a:gd name="connsiteX1756" fmla="*/ 11640947 w 12192518"/>
              <a:gd name="connsiteY1756" fmla="*/ 2674466 h 2912817"/>
              <a:gd name="connsiteX1757" fmla="*/ 11642553 w 12192518"/>
              <a:gd name="connsiteY1757" fmla="*/ 2674357 h 2912817"/>
              <a:gd name="connsiteX1758" fmla="*/ 11643915 w 12192518"/>
              <a:gd name="connsiteY1758" fmla="*/ 2673731 h 2912817"/>
              <a:gd name="connsiteX1759" fmla="*/ 12192262 w 12192518"/>
              <a:gd name="connsiteY1759" fmla="*/ 2454321 h 2912817"/>
              <a:gd name="connsiteX1760" fmla="*/ 12192262 w 12192518"/>
              <a:gd name="connsiteY1760" fmla="*/ 2435338 h 2912817"/>
              <a:gd name="connsiteX1761" fmla="*/ 11638018 w 12192518"/>
              <a:gd name="connsiteY1761" fmla="*/ 2656790 h 2912817"/>
              <a:gd name="connsiteX1762" fmla="*/ 10089745 w 12192518"/>
              <a:gd name="connsiteY1762" fmla="*/ 2448343 h 2912817"/>
              <a:gd name="connsiteX1763" fmla="*/ 10075664 w 12192518"/>
              <a:gd name="connsiteY1763" fmla="*/ 2436386 h 2912817"/>
              <a:gd name="connsiteX1764" fmla="*/ 11521233 w 12192518"/>
              <a:gd name="connsiteY1764" fmla="*/ 2608856 h 2912817"/>
              <a:gd name="connsiteX1765" fmla="*/ 11522826 w 12192518"/>
              <a:gd name="connsiteY1765" fmla="*/ 2608747 h 2912817"/>
              <a:gd name="connsiteX1766" fmla="*/ 11524187 w 12192518"/>
              <a:gd name="connsiteY1766" fmla="*/ 2608134 h 2912817"/>
              <a:gd name="connsiteX1767" fmla="*/ 12192426 w 12192518"/>
              <a:gd name="connsiteY1767" fmla="*/ 2344847 h 2912817"/>
              <a:gd name="connsiteX1768" fmla="*/ 12192426 w 12192518"/>
              <a:gd name="connsiteY1768" fmla="*/ 2326001 h 2912817"/>
              <a:gd name="connsiteX1769" fmla="*/ 11518345 w 12192518"/>
              <a:gd name="connsiteY1769" fmla="*/ 2591180 h 2912817"/>
              <a:gd name="connsiteX1770" fmla="*/ 10041456 w 12192518"/>
              <a:gd name="connsiteY1770" fmla="*/ 2407013 h 2912817"/>
              <a:gd name="connsiteX1771" fmla="*/ 10024094 w 12192518"/>
              <a:gd name="connsiteY1771" fmla="*/ 2391298 h 2912817"/>
              <a:gd name="connsiteX1772" fmla="*/ 11401342 w 12192518"/>
              <a:gd name="connsiteY1772" fmla="*/ 2543218 h 2912817"/>
              <a:gd name="connsiteX1773" fmla="*/ 11402935 w 12192518"/>
              <a:gd name="connsiteY1773" fmla="*/ 2543095 h 2912817"/>
              <a:gd name="connsiteX1774" fmla="*/ 11404366 w 12192518"/>
              <a:gd name="connsiteY1774" fmla="*/ 2542483 h 2912817"/>
              <a:gd name="connsiteX1775" fmla="*/ 12192495 w 12192518"/>
              <a:gd name="connsiteY1775" fmla="*/ 2236777 h 2912817"/>
              <a:gd name="connsiteX1776" fmla="*/ 12192495 w 12192518"/>
              <a:gd name="connsiteY1776" fmla="*/ 2218025 h 2912817"/>
              <a:gd name="connsiteX1777" fmla="*/ 11398509 w 12192518"/>
              <a:gd name="connsiteY1777" fmla="*/ 2525556 h 2912817"/>
              <a:gd name="connsiteX1778" fmla="*/ 9994706 w 12192518"/>
              <a:gd name="connsiteY1778" fmla="*/ 2364335 h 2912817"/>
              <a:gd name="connsiteX1779" fmla="*/ 9975111 w 12192518"/>
              <a:gd name="connsiteY1779" fmla="*/ 2345270 h 2912817"/>
              <a:gd name="connsiteX1780" fmla="*/ 11281451 w 12192518"/>
              <a:gd name="connsiteY1780" fmla="*/ 2477526 h 2912817"/>
              <a:gd name="connsiteX1781" fmla="*/ 11283044 w 12192518"/>
              <a:gd name="connsiteY1781" fmla="*/ 2477403 h 2912817"/>
              <a:gd name="connsiteX1782" fmla="*/ 11284405 w 12192518"/>
              <a:gd name="connsiteY1782" fmla="*/ 2476790 h 2912817"/>
              <a:gd name="connsiteX1783" fmla="*/ 12192426 w 12192518"/>
              <a:gd name="connsiteY1783" fmla="*/ 2130109 h 2912817"/>
              <a:gd name="connsiteX1784" fmla="*/ 12192426 w 12192518"/>
              <a:gd name="connsiteY1784" fmla="*/ 2111411 h 2912817"/>
              <a:gd name="connsiteX1785" fmla="*/ 11278537 w 12192518"/>
              <a:gd name="connsiteY1785" fmla="*/ 2459850 h 2912817"/>
              <a:gd name="connsiteX1786" fmla="*/ 9949536 w 12192518"/>
              <a:gd name="connsiteY1786" fmla="*/ 2320159 h 2912817"/>
              <a:gd name="connsiteX1787" fmla="*/ 9928525 w 12192518"/>
              <a:gd name="connsiteY1787" fmla="*/ 2298370 h 2912817"/>
              <a:gd name="connsiteX1788" fmla="*/ 11161478 w 12192518"/>
              <a:gd name="connsiteY1788" fmla="*/ 2411929 h 2912817"/>
              <a:gd name="connsiteX1789" fmla="*/ 11163085 w 12192518"/>
              <a:gd name="connsiteY1789" fmla="*/ 2411820 h 2912817"/>
              <a:gd name="connsiteX1790" fmla="*/ 11164447 w 12192518"/>
              <a:gd name="connsiteY1790" fmla="*/ 2411194 h 2912817"/>
              <a:gd name="connsiteX1791" fmla="*/ 12192371 w 12192518"/>
              <a:gd name="connsiteY1791" fmla="*/ 2024993 h 2912817"/>
              <a:gd name="connsiteX1792" fmla="*/ 12192371 w 12192518"/>
              <a:gd name="connsiteY1792" fmla="*/ 2006405 h 2912817"/>
              <a:gd name="connsiteX1793" fmla="*/ 11158591 w 12192518"/>
              <a:gd name="connsiteY1793" fmla="*/ 2394253 h 2912817"/>
              <a:gd name="connsiteX1794" fmla="*/ 9906150 w 12192518"/>
              <a:gd name="connsiteY1794" fmla="*/ 2274743 h 2912817"/>
              <a:gd name="connsiteX1795" fmla="*/ 9884240 w 12192518"/>
              <a:gd name="connsiteY1795" fmla="*/ 2250299 h 2912817"/>
              <a:gd name="connsiteX1796" fmla="*/ 11041533 w 12192518"/>
              <a:gd name="connsiteY1796" fmla="*/ 2346291 h 2912817"/>
              <a:gd name="connsiteX1797" fmla="*/ 11043140 w 12192518"/>
              <a:gd name="connsiteY1797" fmla="*/ 2346169 h 2912817"/>
              <a:gd name="connsiteX1798" fmla="*/ 11044502 w 12192518"/>
              <a:gd name="connsiteY1798" fmla="*/ 2345556 h 2912817"/>
              <a:gd name="connsiteX1799" fmla="*/ 12192317 w 12192518"/>
              <a:gd name="connsiteY1799" fmla="*/ 1921362 h 2912817"/>
              <a:gd name="connsiteX1800" fmla="*/ 12192317 w 12192518"/>
              <a:gd name="connsiteY1800" fmla="*/ 1902910 h 2912817"/>
              <a:gd name="connsiteX1801" fmla="*/ 11038646 w 12192518"/>
              <a:gd name="connsiteY1801" fmla="*/ 2328588 h 2912817"/>
              <a:gd name="connsiteX1802" fmla="*/ 9864494 w 12192518"/>
              <a:gd name="connsiteY1802" fmla="*/ 2227816 h 2912817"/>
              <a:gd name="connsiteX1803" fmla="*/ 9842201 w 12192518"/>
              <a:gd name="connsiteY1803" fmla="*/ 2201085 h 2912817"/>
              <a:gd name="connsiteX1804" fmla="*/ 10921587 w 12192518"/>
              <a:gd name="connsiteY1804" fmla="*/ 2280612 h 2912817"/>
              <a:gd name="connsiteX1805" fmla="*/ 10923194 w 12192518"/>
              <a:gd name="connsiteY1805" fmla="*/ 2280490 h 2912817"/>
              <a:gd name="connsiteX1806" fmla="*/ 10924556 w 12192518"/>
              <a:gd name="connsiteY1806" fmla="*/ 2279877 h 2912817"/>
              <a:gd name="connsiteX1807" fmla="*/ 12192262 w 12192518"/>
              <a:gd name="connsiteY1807" fmla="*/ 1819351 h 2912817"/>
              <a:gd name="connsiteX1808" fmla="*/ 12192262 w 12192518"/>
              <a:gd name="connsiteY1808" fmla="*/ 1801049 h 2912817"/>
              <a:gd name="connsiteX1809" fmla="*/ 10918932 w 12192518"/>
              <a:gd name="connsiteY1809" fmla="*/ 2262964 h 2912817"/>
              <a:gd name="connsiteX1810" fmla="*/ 9824893 w 12192518"/>
              <a:gd name="connsiteY1810" fmla="*/ 2179623 h 2912817"/>
              <a:gd name="connsiteX1811" fmla="*/ 9802519 w 12192518"/>
              <a:gd name="connsiteY1811" fmla="*/ 2150699 h 2912817"/>
              <a:gd name="connsiteX1812" fmla="*/ 10801873 w 12192518"/>
              <a:gd name="connsiteY1812" fmla="*/ 2215002 h 2912817"/>
              <a:gd name="connsiteX1813" fmla="*/ 10803480 w 12192518"/>
              <a:gd name="connsiteY1813" fmla="*/ 2214879 h 2912817"/>
              <a:gd name="connsiteX1814" fmla="*/ 10804842 w 12192518"/>
              <a:gd name="connsiteY1814" fmla="*/ 2214267 h 2912817"/>
              <a:gd name="connsiteX1815" fmla="*/ 12192495 w 12192518"/>
              <a:gd name="connsiteY1815" fmla="*/ 1719151 h 2912817"/>
              <a:gd name="connsiteX1816" fmla="*/ 12192495 w 12192518"/>
              <a:gd name="connsiteY1816" fmla="*/ 1700972 h 2912817"/>
              <a:gd name="connsiteX1817" fmla="*/ 10799041 w 12192518"/>
              <a:gd name="connsiteY1817" fmla="*/ 2197313 h 2912817"/>
              <a:gd name="connsiteX1818" fmla="*/ 9786886 w 12192518"/>
              <a:gd name="connsiteY1818" fmla="*/ 2129959 h 2912817"/>
              <a:gd name="connsiteX1819" fmla="*/ 9764689 w 12192518"/>
              <a:gd name="connsiteY1819" fmla="*/ 2098951 h 2912817"/>
              <a:gd name="connsiteX1820" fmla="*/ 10681983 w 12192518"/>
              <a:gd name="connsiteY1820" fmla="*/ 2149337 h 2912817"/>
              <a:gd name="connsiteX1821" fmla="*/ 10683589 w 12192518"/>
              <a:gd name="connsiteY1821" fmla="*/ 2149228 h 2912817"/>
              <a:gd name="connsiteX1822" fmla="*/ 10684951 w 12192518"/>
              <a:gd name="connsiteY1822" fmla="*/ 2148602 h 2912817"/>
              <a:gd name="connsiteX1823" fmla="*/ 12192440 w 12192518"/>
              <a:gd name="connsiteY1823" fmla="*/ 1620763 h 2912817"/>
              <a:gd name="connsiteX1824" fmla="*/ 12192440 w 12192518"/>
              <a:gd name="connsiteY1824" fmla="*/ 1602678 h 2912817"/>
              <a:gd name="connsiteX1825" fmla="*/ 10679150 w 12192518"/>
              <a:gd name="connsiteY1825" fmla="*/ 2131648 h 2912817"/>
              <a:gd name="connsiteX1826" fmla="*/ 9750690 w 12192518"/>
              <a:gd name="connsiteY1826" fmla="*/ 2078838 h 2912817"/>
              <a:gd name="connsiteX1827" fmla="*/ 9728901 w 12192518"/>
              <a:gd name="connsiteY1827" fmla="*/ 2045787 h 2912817"/>
              <a:gd name="connsiteX1828" fmla="*/ 10562132 w 12192518"/>
              <a:gd name="connsiteY1828" fmla="*/ 2083672 h 2912817"/>
              <a:gd name="connsiteX1829" fmla="*/ 10563726 w 12192518"/>
              <a:gd name="connsiteY1829" fmla="*/ 2083563 h 2912817"/>
              <a:gd name="connsiteX1830" fmla="*/ 10565087 w 12192518"/>
              <a:gd name="connsiteY1830" fmla="*/ 2082950 h 2912817"/>
              <a:gd name="connsiteX1831" fmla="*/ 12192412 w 12192518"/>
              <a:gd name="connsiteY1831" fmla="*/ 1524349 h 2912817"/>
              <a:gd name="connsiteX1832" fmla="*/ 12192412 w 12192518"/>
              <a:gd name="connsiteY1832" fmla="*/ 1506360 h 2912817"/>
              <a:gd name="connsiteX1833" fmla="*/ 10559177 w 12192518"/>
              <a:gd name="connsiteY1833" fmla="*/ 2066051 h 2912817"/>
              <a:gd name="connsiteX1834" fmla="*/ 9716169 w 12192518"/>
              <a:gd name="connsiteY1834" fmla="*/ 2026287 h 2912817"/>
              <a:gd name="connsiteX1835" fmla="*/ 9694952 w 12192518"/>
              <a:gd name="connsiteY1835" fmla="*/ 1991316 h 2912817"/>
              <a:gd name="connsiteX1836" fmla="*/ 10442119 w 12192518"/>
              <a:gd name="connsiteY1836" fmla="*/ 2018089 h 2912817"/>
              <a:gd name="connsiteX1837" fmla="*/ 10443712 w 12192518"/>
              <a:gd name="connsiteY1837" fmla="*/ 2017966 h 2912817"/>
              <a:gd name="connsiteX1838" fmla="*/ 10445074 w 12192518"/>
              <a:gd name="connsiteY1838" fmla="*/ 2017353 h 2912817"/>
              <a:gd name="connsiteX1839" fmla="*/ 12192344 w 12192518"/>
              <a:gd name="connsiteY1839" fmla="*/ 1430141 h 2912817"/>
              <a:gd name="connsiteX1840" fmla="*/ 12192344 w 12192518"/>
              <a:gd name="connsiteY1840" fmla="*/ 1412220 h 2912817"/>
              <a:gd name="connsiteX1841" fmla="*/ 10439219 w 12192518"/>
              <a:gd name="connsiteY1841" fmla="*/ 2000399 h 2912817"/>
              <a:gd name="connsiteX1842" fmla="*/ 9683214 w 12192518"/>
              <a:gd name="connsiteY1842" fmla="*/ 1972142 h 2912817"/>
              <a:gd name="connsiteX1843" fmla="*/ 9660812 w 12192518"/>
              <a:gd name="connsiteY1843" fmla="*/ 1935088 h 2912817"/>
              <a:gd name="connsiteX1844" fmla="*/ 10322160 w 12192518"/>
              <a:gd name="connsiteY1844" fmla="*/ 1952437 h 2912817"/>
              <a:gd name="connsiteX1845" fmla="*/ 10323753 w 12192518"/>
              <a:gd name="connsiteY1845" fmla="*/ 1952315 h 2912817"/>
              <a:gd name="connsiteX1846" fmla="*/ 10325115 w 12192518"/>
              <a:gd name="connsiteY1846" fmla="*/ 1951702 h 2912817"/>
              <a:gd name="connsiteX1847" fmla="*/ 12192277 w 12192518"/>
              <a:gd name="connsiteY1847" fmla="*/ 1338180 h 2912817"/>
              <a:gd name="connsiteX1848" fmla="*/ 12192277 w 12192518"/>
              <a:gd name="connsiteY1848" fmla="*/ 1320341 h 2912817"/>
              <a:gd name="connsiteX1849" fmla="*/ 10319259 w 12192518"/>
              <a:gd name="connsiteY1849" fmla="*/ 1934693 h 2912817"/>
              <a:gd name="connsiteX1850" fmla="*/ 9649087 w 12192518"/>
              <a:gd name="connsiteY1850" fmla="*/ 1916092 h 2912817"/>
              <a:gd name="connsiteX1851" fmla="*/ 9623404 w 12192518"/>
              <a:gd name="connsiteY1851" fmla="*/ 1876886 h 2912817"/>
              <a:gd name="connsiteX1852" fmla="*/ 10202160 w 12192518"/>
              <a:gd name="connsiteY1852" fmla="*/ 1886732 h 2912817"/>
              <a:gd name="connsiteX1853" fmla="*/ 10203767 w 12192518"/>
              <a:gd name="connsiteY1853" fmla="*/ 1886609 h 2912817"/>
              <a:gd name="connsiteX1854" fmla="*/ 10205128 w 12192518"/>
              <a:gd name="connsiteY1854" fmla="*/ 1885996 h 2912817"/>
              <a:gd name="connsiteX1855" fmla="*/ 12192194 w 12192518"/>
              <a:gd name="connsiteY1855" fmla="*/ 1248684 h 2912817"/>
              <a:gd name="connsiteX1856" fmla="*/ 12192194 w 12192518"/>
              <a:gd name="connsiteY1856" fmla="*/ 1231144 h 2912817"/>
              <a:gd name="connsiteX1857" fmla="*/ 10199273 w 12192518"/>
              <a:gd name="connsiteY1857" fmla="*/ 1869056 h 2912817"/>
              <a:gd name="connsiteX1858" fmla="*/ 9610522 w 12192518"/>
              <a:gd name="connsiteY1858" fmla="*/ 1858080 h 2912817"/>
              <a:gd name="connsiteX1859" fmla="*/ 9581312 w 12192518"/>
              <a:gd name="connsiteY1859" fmla="*/ 1816968 h 2912817"/>
              <a:gd name="connsiteX1860" fmla="*/ 10082215 w 12192518"/>
              <a:gd name="connsiteY1860" fmla="*/ 1821053 h 2912817"/>
              <a:gd name="connsiteX1861" fmla="*/ 10083822 w 12192518"/>
              <a:gd name="connsiteY1861" fmla="*/ 1820944 h 2912817"/>
              <a:gd name="connsiteX1862" fmla="*/ 10085184 w 12192518"/>
              <a:gd name="connsiteY1862" fmla="*/ 1820318 h 2912817"/>
              <a:gd name="connsiteX1863" fmla="*/ 12192140 w 12192518"/>
              <a:gd name="connsiteY1863" fmla="*/ 1162266 h 2912817"/>
              <a:gd name="connsiteX1864" fmla="*/ 12192140 w 12192518"/>
              <a:gd name="connsiteY1864" fmla="*/ 1144753 h 2912817"/>
              <a:gd name="connsiteX1865" fmla="*/ 10079328 w 12192518"/>
              <a:gd name="connsiteY1865" fmla="*/ 1803377 h 2912817"/>
              <a:gd name="connsiteX1866" fmla="*/ 9566918 w 12192518"/>
              <a:gd name="connsiteY1866" fmla="*/ 1798257 h 2912817"/>
              <a:gd name="connsiteX1867" fmla="*/ 9533105 w 12192518"/>
              <a:gd name="connsiteY1867" fmla="*/ 1755484 h 2912817"/>
              <a:gd name="connsiteX1868" fmla="*/ 9962269 w 12192518"/>
              <a:gd name="connsiteY1868" fmla="*/ 1755415 h 2912817"/>
              <a:gd name="connsiteX1869" fmla="*/ 9963876 w 12192518"/>
              <a:gd name="connsiteY1869" fmla="*/ 1755293 h 2912817"/>
              <a:gd name="connsiteX1870" fmla="*/ 9965238 w 12192518"/>
              <a:gd name="connsiteY1870" fmla="*/ 1754680 h 2912817"/>
              <a:gd name="connsiteX1871" fmla="*/ 12192085 w 12192518"/>
              <a:gd name="connsiteY1871" fmla="*/ 1079007 h 2912817"/>
              <a:gd name="connsiteX1872" fmla="*/ 12192085 w 12192518"/>
              <a:gd name="connsiteY1872" fmla="*/ 1061576 h 2912817"/>
              <a:gd name="connsiteX1873" fmla="*/ 9959791 w 12192518"/>
              <a:gd name="connsiteY1873" fmla="*/ 1737753 h 2912817"/>
              <a:gd name="connsiteX1874" fmla="*/ 9517798 w 12192518"/>
              <a:gd name="connsiteY1874" fmla="*/ 1736800 h 2912817"/>
              <a:gd name="connsiteX1875" fmla="*/ 9118198 w 12192518"/>
              <a:gd name="connsiteY1875" fmla="*/ 1425647 h 2912817"/>
              <a:gd name="connsiteX1876" fmla="*/ 8998430 w 12192518"/>
              <a:gd name="connsiteY1876" fmla="*/ 1360050 h 2912817"/>
              <a:gd name="connsiteX1877" fmla="*/ 8878594 w 12192518"/>
              <a:gd name="connsiteY1877" fmla="*/ 1294467 h 2912817"/>
              <a:gd name="connsiteX1878" fmla="*/ 8758757 w 12192518"/>
              <a:gd name="connsiteY1878" fmla="*/ 1228843 h 2912817"/>
              <a:gd name="connsiteX1879" fmla="*/ 8638921 w 12192518"/>
              <a:gd name="connsiteY1879" fmla="*/ 1163232 h 2912817"/>
              <a:gd name="connsiteX1880" fmla="*/ 8519084 w 12192518"/>
              <a:gd name="connsiteY1880" fmla="*/ 1097581 h 2912817"/>
              <a:gd name="connsiteX1881" fmla="*/ 8399152 w 12192518"/>
              <a:gd name="connsiteY1881" fmla="*/ 1031916 h 2912817"/>
              <a:gd name="connsiteX1882" fmla="*/ 8279316 w 12192518"/>
              <a:gd name="connsiteY1882" fmla="*/ 966292 h 2912817"/>
              <a:gd name="connsiteX1883" fmla="*/ 8159479 w 12192518"/>
              <a:gd name="connsiteY1883" fmla="*/ 900641 h 2912817"/>
              <a:gd name="connsiteX1884" fmla="*/ 8039548 w 12192518"/>
              <a:gd name="connsiteY1884" fmla="*/ 834976 h 2912817"/>
              <a:gd name="connsiteX1885" fmla="*/ 7919711 w 12192518"/>
              <a:gd name="connsiteY1885" fmla="*/ 769352 h 2912817"/>
              <a:gd name="connsiteX1886" fmla="*/ 7799875 w 12192518"/>
              <a:gd name="connsiteY1886" fmla="*/ 703700 h 2912817"/>
              <a:gd name="connsiteX1887" fmla="*/ 7679943 w 12192518"/>
              <a:gd name="connsiteY1887" fmla="*/ 638035 h 2912817"/>
              <a:gd name="connsiteX1888" fmla="*/ 7560107 w 12192518"/>
              <a:gd name="connsiteY1888" fmla="*/ 572398 h 2912817"/>
              <a:gd name="connsiteX1889" fmla="*/ 7440270 w 12192518"/>
              <a:gd name="connsiteY1889" fmla="*/ 506760 h 2912817"/>
              <a:gd name="connsiteX1890" fmla="*/ 7320338 w 12192518"/>
              <a:gd name="connsiteY1890" fmla="*/ 441095 h 2912817"/>
              <a:gd name="connsiteX1891" fmla="*/ 7200501 w 12192518"/>
              <a:gd name="connsiteY1891" fmla="*/ 375457 h 2912817"/>
              <a:gd name="connsiteX1892" fmla="*/ 7080515 w 12192518"/>
              <a:gd name="connsiteY1892" fmla="*/ 309765 h 2912817"/>
              <a:gd name="connsiteX1893" fmla="*/ 6960475 w 12192518"/>
              <a:gd name="connsiteY1893" fmla="*/ 244045 h 2912817"/>
              <a:gd name="connsiteX1894" fmla="*/ 6839453 w 12192518"/>
              <a:gd name="connsiteY1894" fmla="*/ 177904 h 2912817"/>
              <a:gd name="connsiteX1895" fmla="*/ 3659606 w 12192518"/>
              <a:gd name="connsiteY1895" fmla="*/ 905448 h 2912817"/>
              <a:gd name="connsiteX1896" fmla="*/ 1896103 w 12192518"/>
              <a:gd name="connsiteY1896" fmla="*/ 1703177 h 2912817"/>
              <a:gd name="connsiteX1897" fmla="*/ 82487 w 12192518"/>
              <a:gd name="connsiteY1897" fmla="*/ 1779846 h 2912817"/>
              <a:gd name="connsiteX1898" fmla="*/ 15229 w 12192518"/>
              <a:gd name="connsiteY1898" fmla="*/ 1676037 h 2912817"/>
              <a:gd name="connsiteX1899" fmla="*/ 249 w 12192518"/>
              <a:gd name="connsiteY1899" fmla="*/ 1649360 h 2912817"/>
              <a:gd name="connsiteX1900" fmla="*/ 249 w 12192518"/>
              <a:gd name="connsiteY1900" fmla="*/ 1685815 h 2912817"/>
              <a:gd name="connsiteX1901" fmla="*/ 56967 w 12192518"/>
              <a:gd name="connsiteY1901" fmla="*/ 1774903 h 2912817"/>
              <a:gd name="connsiteX1902" fmla="*/ -23 w 12192518"/>
              <a:gd name="connsiteY1902" fmla="*/ 1763218 h 2912817"/>
              <a:gd name="connsiteX1903" fmla="*/ -23 w 12192518"/>
              <a:gd name="connsiteY1903" fmla="*/ 1794226 h 2912817"/>
              <a:gd name="connsiteX1904" fmla="*/ 7535 w 12192518"/>
              <a:gd name="connsiteY1904" fmla="*/ 1803759 h 2912817"/>
              <a:gd name="connsiteX1905" fmla="*/ -23 w 12192518"/>
              <a:gd name="connsiteY1905" fmla="*/ 1801961 h 2912817"/>
              <a:gd name="connsiteX1906" fmla="*/ -23 w 12192518"/>
              <a:gd name="connsiteY1906" fmla="*/ 1820331 h 2912817"/>
              <a:gd name="connsiteX1907" fmla="*/ 25959 w 12192518"/>
              <a:gd name="connsiteY1907" fmla="*/ 1826405 h 2912817"/>
              <a:gd name="connsiteX1908" fmla="*/ 45147 w 12192518"/>
              <a:gd name="connsiteY1908" fmla="*/ 1849228 h 2912817"/>
              <a:gd name="connsiteX1909" fmla="*/ -23 w 12192518"/>
              <a:gd name="connsiteY1909" fmla="*/ 1837531 h 2912817"/>
              <a:gd name="connsiteX1910" fmla="*/ -23 w 12192518"/>
              <a:gd name="connsiteY1910" fmla="*/ 1866455 h 2912817"/>
              <a:gd name="connsiteX1911" fmla="*/ 4471 w 12192518"/>
              <a:gd name="connsiteY1911" fmla="*/ 1871180 h 2912817"/>
              <a:gd name="connsiteX1912" fmla="*/ -23 w 12192518"/>
              <a:gd name="connsiteY1912" fmla="*/ 1869818 h 2912817"/>
              <a:gd name="connsiteX1913" fmla="*/ -23 w 12192518"/>
              <a:gd name="connsiteY1913" fmla="*/ 1888475 h 2912817"/>
              <a:gd name="connsiteX1914" fmla="*/ 29514 w 12192518"/>
              <a:gd name="connsiteY1914" fmla="*/ 1896945 h 2912817"/>
              <a:gd name="connsiteX1915" fmla="*/ 45855 w 12192518"/>
              <a:gd name="connsiteY1915" fmla="*/ 1913286 h 2912817"/>
              <a:gd name="connsiteX1916" fmla="*/ 23413 w 12192518"/>
              <a:gd name="connsiteY1916" fmla="*/ 1906355 h 2912817"/>
              <a:gd name="connsiteX1917" fmla="*/ 7998 w 12192518"/>
              <a:gd name="connsiteY1917" fmla="*/ 1901493 h 2912817"/>
              <a:gd name="connsiteX1918" fmla="*/ 31 w 12192518"/>
              <a:gd name="connsiteY1918" fmla="*/ 1894112 h 2912817"/>
              <a:gd name="connsiteX1919" fmla="*/ 31 w 12192518"/>
              <a:gd name="connsiteY1919" fmla="*/ 1918257 h 2912817"/>
              <a:gd name="connsiteX1920" fmla="*/ 11538 w 12192518"/>
              <a:gd name="connsiteY1920" fmla="*/ 1928715 h 2912817"/>
              <a:gd name="connsiteX1921" fmla="*/ 31 w 12192518"/>
              <a:gd name="connsiteY1921" fmla="*/ 1924752 h 2912817"/>
              <a:gd name="connsiteX1922" fmla="*/ 31 w 12192518"/>
              <a:gd name="connsiteY1922" fmla="*/ 2023618 h 2912817"/>
              <a:gd name="connsiteX1923" fmla="*/ 32891 w 12192518"/>
              <a:gd name="connsiteY1923" fmla="*/ 2041130 h 2912817"/>
              <a:gd name="connsiteX1924" fmla="*/ 152727 w 12192518"/>
              <a:gd name="connsiteY1924" fmla="*/ 2106741 h 2912817"/>
              <a:gd name="connsiteX1925" fmla="*/ 272564 w 12192518"/>
              <a:gd name="connsiteY1925" fmla="*/ 2172324 h 2912817"/>
              <a:gd name="connsiteX1926" fmla="*/ 392632 w 12192518"/>
              <a:gd name="connsiteY1926" fmla="*/ 2238084 h 2912817"/>
              <a:gd name="connsiteX1927" fmla="*/ 512468 w 12192518"/>
              <a:gd name="connsiteY1927" fmla="*/ 2303681 h 2912817"/>
              <a:gd name="connsiteX1928" fmla="*/ 632373 w 12192518"/>
              <a:gd name="connsiteY1928" fmla="*/ 2369346 h 2912817"/>
              <a:gd name="connsiteX1929" fmla="*/ 752509 w 12192518"/>
              <a:gd name="connsiteY1929" fmla="*/ 2435120 h 2912817"/>
              <a:gd name="connsiteX1930" fmla="*/ 872114 w 12192518"/>
              <a:gd name="connsiteY1930" fmla="*/ 2500608 h 2912817"/>
              <a:gd name="connsiteX1931" fmla="*/ 992209 w 12192518"/>
              <a:gd name="connsiteY1931" fmla="*/ 2566368 h 2912817"/>
              <a:gd name="connsiteX1932" fmla="*/ 1748908 w 12192518"/>
              <a:gd name="connsiteY1932" fmla="*/ 2910898 h 2912817"/>
              <a:gd name="connsiteX1933" fmla="*/ 1802821 w 12192518"/>
              <a:gd name="connsiteY1933" fmla="*/ 2910898 h 2912817"/>
              <a:gd name="connsiteX1934" fmla="*/ 1563884 w 12192518"/>
              <a:gd name="connsiteY1934" fmla="*/ 2821511 h 2912817"/>
              <a:gd name="connsiteX1935" fmla="*/ 1816534 w 12192518"/>
              <a:gd name="connsiteY1935" fmla="*/ 2908065 h 2912817"/>
              <a:gd name="connsiteX1936" fmla="*/ 1825740 w 12192518"/>
              <a:gd name="connsiteY1936" fmla="*/ 2910898 h 2912817"/>
              <a:gd name="connsiteX1937" fmla="*/ 1886925 w 12192518"/>
              <a:gd name="connsiteY1937" fmla="*/ 2910898 h 2912817"/>
              <a:gd name="connsiteX1938" fmla="*/ 1821886 w 12192518"/>
              <a:gd name="connsiteY1938" fmla="*/ 2891016 h 2912817"/>
              <a:gd name="connsiteX1939" fmla="*/ 1443897 w 12192518"/>
              <a:gd name="connsiteY1939" fmla="*/ 2755832 h 2912817"/>
              <a:gd name="connsiteX1940" fmla="*/ 1696643 w 12192518"/>
              <a:gd name="connsiteY1940" fmla="*/ 2842414 h 2912817"/>
              <a:gd name="connsiteX1941" fmla="*/ 1935894 w 12192518"/>
              <a:gd name="connsiteY1941" fmla="*/ 2910898 h 2912817"/>
              <a:gd name="connsiteX1942" fmla="*/ 2008899 w 12192518"/>
              <a:gd name="connsiteY1942" fmla="*/ 2910898 h 2912817"/>
              <a:gd name="connsiteX1943" fmla="*/ 1701995 w 12192518"/>
              <a:gd name="connsiteY1943" fmla="*/ 2825378 h 2912817"/>
              <a:gd name="connsiteX1944" fmla="*/ 1324183 w 12192518"/>
              <a:gd name="connsiteY1944" fmla="*/ 2690249 h 2912817"/>
              <a:gd name="connsiteX1945" fmla="*/ 1576752 w 12192518"/>
              <a:gd name="connsiteY1945" fmla="*/ 2776763 h 2912817"/>
              <a:gd name="connsiteX1946" fmla="*/ 2104074 w 12192518"/>
              <a:gd name="connsiteY1946" fmla="*/ 2910898 h 2912817"/>
              <a:gd name="connsiteX1947" fmla="*/ 2201850 w 12192518"/>
              <a:gd name="connsiteY1947" fmla="*/ 2910898 h 2912817"/>
              <a:gd name="connsiteX1948" fmla="*/ 1582104 w 12192518"/>
              <a:gd name="connsiteY1948" fmla="*/ 2759741 h 2912817"/>
              <a:gd name="connsiteX1949" fmla="*/ 1204088 w 12192518"/>
              <a:gd name="connsiteY1949" fmla="*/ 2624530 h 2912817"/>
              <a:gd name="connsiteX1950" fmla="*/ 1456862 w 12192518"/>
              <a:gd name="connsiteY1950" fmla="*/ 2711125 h 2912817"/>
              <a:gd name="connsiteX1951" fmla="*/ 2437710 w 12192518"/>
              <a:gd name="connsiteY1951" fmla="*/ 2910912 h 2912817"/>
              <a:gd name="connsiteX1952" fmla="*/ 3163428 w 12192518"/>
              <a:gd name="connsiteY1952" fmla="*/ 2910912 h 2912817"/>
              <a:gd name="connsiteX1953" fmla="*/ 3820146 w 12192518"/>
              <a:gd name="connsiteY1953" fmla="*/ 2770335 h 2912817"/>
              <a:gd name="connsiteX1954" fmla="*/ 5585991 w 12192518"/>
              <a:gd name="connsiteY1954" fmla="*/ 1971707 h 2912817"/>
              <a:gd name="connsiteX1955" fmla="*/ 7642385 w 12192518"/>
              <a:gd name="connsiteY1955" fmla="*/ 1116374 h 2912817"/>
              <a:gd name="connsiteX1956" fmla="*/ 7712190 w 12192518"/>
              <a:gd name="connsiteY1956" fmla="*/ 1174099 h 2912817"/>
              <a:gd name="connsiteX1957" fmla="*/ 5697725 w 12192518"/>
              <a:gd name="connsiteY1957" fmla="*/ 2021425 h 2912817"/>
              <a:gd name="connsiteX1958" fmla="*/ 3934222 w 12192518"/>
              <a:gd name="connsiteY1958" fmla="*/ 2819155 h 2912817"/>
              <a:gd name="connsiteX1959" fmla="*/ 3597413 w 12192518"/>
              <a:gd name="connsiteY1959" fmla="*/ 2910912 h 2912817"/>
              <a:gd name="connsiteX1960" fmla="*/ 3679951 w 12192518"/>
              <a:gd name="connsiteY1960" fmla="*/ 2910912 h 2912817"/>
              <a:gd name="connsiteX1961" fmla="*/ 3940050 w 12192518"/>
              <a:gd name="connsiteY1961" fmla="*/ 2836014 h 2912817"/>
              <a:gd name="connsiteX1962" fmla="*/ 5705895 w 12192518"/>
              <a:gd name="connsiteY1962" fmla="*/ 2037385 h 2912817"/>
              <a:gd name="connsiteX1963" fmla="*/ 7730955 w 12192518"/>
              <a:gd name="connsiteY1963" fmla="*/ 1188752 h 2912817"/>
              <a:gd name="connsiteX1964" fmla="*/ 7807991 w 12192518"/>
              <a:gd name="connsiteY1964" fmla="*/ 1245184 h 2912817"/>
              <a:gd name="connsiteX1965" fmla="*/ 5817630 w 12192518"/>
              <a:gd name="connsiteY1965" fmla="*/ 2087118 h 2912817"/>
              <a:gd name="connsiteX1966" fmla="*/ 4054127 w 12192518"/>
              <a:gd name="connsiteY1966" fmla="*/ 2884847 h 2912817"/>
              <a:gd name="connsiteX1967" fmla="*/ 3973932 w 12192518"/>
              <a:gd name="connsiteY1967" fmla="*/ 2910953 h 2912817"/>
              <a:gd name="connsiteX1968" fmla="*/ 4032365 w 12192518"/>
              <a:gd name="connsiteY1968" fmla="*/ 2910953 h 2912817"/>
              <a:gd name="connsiteX1969" fmla="*/ 4059955 w 12192518"/>
              <a:gd name="connsiteY1969" fmla="*/ 2901665 h 2912817"/>
              <a:gd name="connsiteX1970" fmla="*/ 5825800 w 12192518"/>
              <a:gd name="connsiteY1970" fmla="*/ 2103037 h 2912817"/>
              <a:gd name="connsiteX1971" fmla="*/ 7828418 w 12192518"/>
              <a:gd name="connsiteY1971" fmla="*/ 1259333 h 2912817"/>
              <a:gd name="connsiteX1972" fmla="*/ 7913434 w 12192518"/>
              <a:gd name="connsiteY1972" fmla="*/ 1314254 h 2912817"/>
              <a:gd name="connsiteX1973" fmla="*/ 5937330 w 12192518"/>
              <a:gd name="connsiteY1973" fmla="*/ 2152714 h 2912817"/>
              <a:gd name="connsiteX1974" fmla="*/ 4285193 w 12192518"/>
              <a:gd name="connsiteY1974" fmla="*/ 2910912 h 2912817"/>
              <a:gd name="connsiteX1975" fmla="*/ 4336614 w 12192518"/>
              <a:gd name="connsiteY1975" fmla="*/ 2910912 h 2912817"/>
              <a:gd name="connsiteX1976" fmla="*/ 5945487 w 12192518"/>
              <a:gd name="connsiteY1976" fmla="*/ 2168647 h 2912817"/>
              <a:gd name="connsiteX1977" fmla="*/ 7935780 w 12192518"/>
              <a:gd name="connsiteY1977" fmla="*/ 1327776 h 2912817"/>
              <a:gd name="connsiteX1978" fmla="*/ 8029443 w 12192518"/>
              <a:gd name="connsiteY1978" fmla="*/ 1380885 h 2912817"/>
              <a:gd name="connsiteX1979" fmla="*/ 6057234 w 12192518"/>
              <a:gd name="connsiteY1979" fmla="*/ 2218379 h 2912817"/>
              <a:gd name="connsiteX1980" fmla="*/ 4577962 w 12192518"/>
              <a:gd name="connsiteY1980" fmla="*/ 2910925 h 2912817"/>
              <a:gd name="connsiteX1981" fmla="*/ 4626319 w 12192518"/>
              <a:gd name="connsiteY1981" fmla="*/ 2910925 h 2912817"/>
              <a:gd name="connsiteX1982" fmla="*/ 6065419 w 12192518"/>
              <a:gd name="connsiteY1982" fmla="*/ 2234367 h 2912817"/>
              <a:gd name="connsiteX1983" fmla="*/ 8053996 w 12192518"/>
              <a:gd name="connsiteY1983" fmla="*/ 1393877 h 2912817"/>
              <a:gd name="connsiteX1984" fmla="*/ 8071835 w 12192518"/>
              <a:gd name="connsiteY1984" fmla="*/ 1403110 h 2912817"/>
              <a:gd name="connsiteX1985" fmla="*/ 8192393 w 12192518"/>
              <a:gd name="connsiteY1985" fmla="*/ 1469129 h 2912817"/>
              <a:gd name="connsiteX1986" fmla="*/ 8312080 w 12192518"/>
              <a:gd name="connsiteY1986" fmla="*/ 1534657 h 2912817"/>
              <a:gd name="connsiteX1987" fmla="*/ 8431916 w 12192518"/>
              <a:gd name="connsiteY1987" fmla="*/ 1600309 h 2912817"/>
              <a:gd name="connsiteX1988" fmla="*/ 8551889 w 12192518"/>
              <a:gd name="connsiteY1988" fmla="*/ 1666001 h 2912817"/>
              <a:gd name="connsiteX1989" fmla="*/ 8671440 w 12192518"/>
              <a:gd name="connsiteY1989" fmla="*/ 1731448 h 2912817"/>
              <a:gd name="connsiteX1990" fmla="*/ 8791630 w 12192518"/>
              <a:gd name="connsiteY1990" fmla="*/ 1797276 h 2912817"/>
              <a:gd name="connsiteX1991" fmla="*/ 8911466 w 12192518"/>
              <a:gd name="connsiteY1991" fmla="*/ 1862887 h 2912817"/>
              <a:gd name="connsiteX1992" fmla="*/ 9031399 w 12192518"/>
              <a:gd name="connsiteY1992" fmla="*/ 1928565 h 2912817"/>
              <a:gd name="connsiteX1993" fmla="*/ 9151235 w 12192518"/>
              <a:gd name="connsiteY1993" fmla="*/ 1994149 h 2912817"/>
              <a:gd name="connsiteX1994" fmla="*/ 9271167 w 12192518"/>
              <a:gd name="connsiteY1994" fmla="*/ 2059827 h 2912817"/>
              <a:gd name="connsiteX1995" fmla="*/ 9391289 w 12192518"/>
              <a:gd name="connsiteY1995" fmla="*/ 2125601 h 2912817"/>
              <a:gd name="connsiteX1996" fmla="*/ 9510908 w 12192518"/>
              <a:gd name="connsiteY1996" fmla="*/ 2191089 h 2912817"/>
              <a:gd name="connsiteX1997" fmla="*/ 9631071 w 12192518"/>
              <a:gd name="connsiteY1997" fmla="*/ 2256904 h 2912817"/>
              <a:gd name="connsiteX1998" fmla="*/ 9750908 w 12192518"/>
              <a:gd name="connsiteY1998" fmla="*/ 2322487 h 2912817"/>
              <a:gd name="connsiteX1999" fmla="*/ 9870853 w 12192518"/>
              <a:gd name="connsiteY1999" fmla="*/ 2388166 h 2912817"/>
              <a:gd name="connsiteX2000" fmla="*/ 9990458 w 12192518"/>
              <a:gd name="connsiteY2000" fmla="*/ 2453654 h 2912817"/>
              <a:gd name="connsiteX2001" fmla="*/ 10110404 w 12192518"/>
              <a:gd name="connsiteY2001" fmla="*/ 2519332 h 2912817"/>
              <a:gd name="connsiteX2002" fmla="*/ 10230363 w 12192518"/>
              <a:gd name="connsiteY2002" fmla="*/ 2585011 h 2912817"/>
              <a:gd name="connsiteX2003" fmla="*/ 10350199 w 12192518"/>
              <a:gd name="connsiteY2003" fmla="*/ 2650594 h 2912817"/>
              <a:gd name="connsiteX2004" fmla="*/ 10964239 w 12192518"/>
              <a:gd name="connsiteY2004" fmla="*/ 2910980 h 2912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Lst>
            <a:rect l="l" t="t" r="r" b="b"/>
            <a:pathLst>
              <a:path w="12192518" h="2912817">
                <a:moveTo>
                  <a:pt x="7023062" y="309656"/>
                </a:moveTo>
                <a:cubicBezTo>
                  <a:pt x="7017206" y="308008"/>
                  <a:pt x="7011351" y="306401"/>
                  <a:pt x="7005454" y="304835"/>
                </a:cubicBezTo>
                <a:cubicBezTo>
                  <a:pt x="7001192" y="300954"/>
                  <a:pt x="6996930" y="297114"/>
                  <a:pt x="6992653" y="293301"/>
                </a:cubicBezTo>
                <a:cubicBezTo>
                  <a:pt x="6998468" y="295494"/>
                  <a:pt x="7004242" y="297808"/>
                  <a:pt x="7010016" y="300110"/>
                </a:cubicBezTo>
                <a:cubicBezTo>
                  <a:pt x="7014374" y="303256"/>
                  <a:pt x="7018718" y="306429"/>
                  <a:pt x="7023062" y="309643"/>
                </a:cubicBezTo>
                <a:moveTo>
                  <a:pt x="7087066" y="360913"/>
                </a:moveTo>
                <a:cubicBezTo>
                  <a:pt x="7077056" y="358612"/>
                  <a:pt x="7066938" y="356583"/>
                  <a:pt x="7056834" y="354540"/>
                </a:cubicBezTo>
                <a:cubicBezTo>
                  <a:pt x="7049685" y="347227"/>
                  <a:pt x="7042495" y="340051"/>
                  <a:pt x="7035264" y="333011"/>
                </a:cubicBezTo>
                <a:cubicBezTo>
                  <a:pt x="7045082" y="335938"/>
                  <a:pt x="7054887" y="338921"/>
                  <a:pt x="7064610" y="342107"/>
                </a:cubicBezTo>
                <a:cubicBezTo>
                  <a:pt x="7072195" y="348249"/>
                  <a:pt x="7079698" y="354527"/>
                  <a:pt x="7087133" y="360927"/>
                </a:cubicBezTo>
                <a:close/>
                <a:moveTo>
                  <a:pt x="7142899" y="375307"/>
                </a:moveTo>
                <a:cubicBezTo>
                  <a:pt x="7137124" y="373687"/>
                  <a:pt x="7131351" y="372107"/>
                  <a:pt x="7125563" y="370541"/>
                </a:cubicBezTo>
                <a:cubicBezTo>
                  <a:pt x="7121355" y="366687"/>
                  <a:pt x="7117120" y="362888"/>
                  <a:pt x="7112885" y="359116"/>
                </a:cubicBezTo>
                <a:cubicBezTo>
                  <a:pt x="7118577" y="361254"/>
                  <a:pt x="7124215" y="363514"/>
                  <a:pt x="7129866" y="365748"/>
                </a:cubicBezTo>
                <a:cubicBezTo>
                  <a:pt x="7134346" y="368921"/>
                  <a:pt x="7138677" y="372107"/>
                  <a:pt x="7143021" y="375321"/>
                </a:cubicBezTo>
                <a:close/>
                <a:moveTo>
                  <a:pt x="7144792" y="413941"/>
                </a:moveTo>
                <a:cubicBezTo>
                  <a:pt x="7131895" y="411640"/>
                  <a:pt x="7118918" y="409433"/>
                  <a:pt x="7105899" y="407541"/>
                </a:cubicBezTo>
                <a:cubicBezTo>
                  <a:pt x="7097292" y="397750"/>
                  <a:pt x="7088618" y="388163"/>
                  <a:pt x="7079875" y="378753"/>
                </a:cubicBezTo>
                <a:cubicBezTo>
                  <a:pt x="7092499" y="381599"/>
                  <a:pt x="7105000" y="384745"/>
                  <a:pt x="7117460" y="388013"/>
                </a:cubicBezTo>
                <a:cubicBezTo>
                  <a:pt x="7126721" y="396470"/>
                  <a:pt x="7135872" y="405117"/>
                  <a:pt x="7144914" y="413955"/>
                </a:cubicBezTo>
                <a:close/>
                <a:moveTo>
                  <a:pt x="7206957" y="426578"/>
                </a:moveTo>
                <a:cubicBezTo>
                  <a:pt x="7197002" y="424291"/>
                  <a:pt x="7186938" y="422275"/>
                  <a:pt x="7176888" y="420233"/>
                </a:cubicBezTo>
                <a:cubicBezTo>
                  <a:pt x="7169780" y="412974"/>
                  <a:pt x="7162617" y="405811"/>
                  <a:pt x="7155413" y="398744"/>
                </a:cubicBezTo>
                <a:cubicBezTo>
                  <a:pt x="7165150" y="401658"/>
                  <a:pt x="7174873" y="404627"/>
                  <a:pt x="7184528" y="407772"/>
                </a:cubicBezTo>
                <a:cubicBezTo>
                  <a:pt x="7192127" y="413941"/>
                  <a:pt x="7199644" y="420205"/>
                  <a:pt x="7207079" y="426592"/>
                </a:cubicBezTo>
                <a:close/>
                <a:moveTo>
                  <a:pt x="7262790" y="440972"/>
                </a:moveTo>
                <a:cubicBezTo>
                  <a:pt x="7257029" y="439352"/>
                  <a:pt x="7251269" y="437745"/>
                  <a:pt x="7245481" y="436206"/>
                </a:cubicBezTo>
                <a:cubicBezTo>
                  <a:pt x="7241273" y="432352"/>
                  <a:pt x="7237052" y="428553"/>
                  <a:pt x="7232816" y="424781"/>
                </a:cubicBezTo>
                <a:cubicBezTo>
                  <a:pt x="7238495" y="426919"/>
                  <a:pt x="7244147" y="429179"/>
                  <a:pt x="7249784" y="431413"/>
                </a:cubicBezTo>
                <a:cubicBezTo>
                  <a:pt x="7254278" y="434586"/>
                  <a:pt x="7258595" y="437758"/>
                  <a:pt x="7262926" y="440986"/>
                </a:cubicBezTo>
                <a:close/>
                <a:moveTo>
                  <a:pt x="8404558" y="1546737"/>
                </a:moveTo>
                <a:cubicBezTo>
                  <a:pt x="8401100" y="1545375"/>
                  <a:pt x="8397654" y="1544013"/>
                  <a:pt x="8394209" y="1542556"/>
                </a:cubicBezTo>
                <a:lnTo>
                  <a:pt x="8392602" y="1541425"/>
                </a:lnTo>
                <a:lnTo>
                  <a:pt x="8402312" y="1544843"/>
                </a:lnTo>
                <a:close/>
                <a:moveTo>
                  <a:pt x="7198364" y="469570"/>
                </a:moveTo>
                <a:cubicBezTo>
                  <a:pt x="7183452" y="467663"/>
                  <a:pt x="7168472" y="465974"/>
                  <a:pt x="7153425" y="464518"/>
                </a:cubicBezTo>
                <a:cubicBezTo>
                  <a:pt x="7144083" y="452711"/>
                  <a:pt x="7134659" y="441163"/>
                  <a:pt x="7125141" y="429860"/>
                </a:cubicBezTo>
                <a:cubicBezTo>
                  <a:pt x="7139725" y="432339"/>
                  <a:pt x="7154256" y="434980"/>
                  <a:pt x="7168718" y="437881"/>
                </a:cubicBezTo>
                <a:cubicBezTo>
                  <a:pt x="7178768" y="448204"/>
                  <a:pt x="7188695" y="458771"/>
                  <a:pt x="7198500" y="469583"/>
                </a:cubicBezTo>
                <a:close/>
                <a:moveTo>
                  <a:pt x="7264696" y="479592"/>
                </a:moveTo>
                <a:cubicBezTo>
                  <a:pt x="7251827" y="477291"/>
                  <a:pt x="7238931" y="475112"/>
                  <a:pt x="7225926" y="473206"/>
                </a:cubicBezTo>
                <a:cubicBezTo>
                  <a:pt x="7217333" y="463428"/>
                  <a:pt x="7208672" y="453841"/>
                  <a:pt x="7199970" y="444459"/>
                </a:cubicBezTo>
                <a:cubicBezTo>
                  <a:pt x="7212540" y="447291"/>
                  <a:pt x="7224973" y="450409"/>
                  <a:pt x="7237379" y="453664"/>
                </a:cubicBezTo>
                <a:cubicBezTo>
                  <a:pt x="7246652" y="462135"/>
                  <a:pt x="7255803" y="470782"/>
                  <a:pt x="7264832" y="479606"/>
                </a:cubicBezTo>
                <a:close/>
                <a:moveTo>
                  <a:pt x="7326848" y="492230"/>
                </a:moveTo>
                <a:cubicBezTo>
                  <a:pt x="7316893" y="489928"/>
                  <a:pt x="7306843" y="487927"/>
                  <a:pt x="7296793" y="485870"/>
                </a:cubicBezTo>
                <a:cubicBezTo>
                  <a:pt x="7289685" y="478612"/>
                  <a:pt x="7282535" y="471449"/>
                  <a:pt x="7275331" y="464409"/>
                </a:cubicBezTo>
                <a:cubicBezTo>
                  <a:pt x="7285055" y="467323"/>
                  <a:pt x="7294777" y="470278"/>
                  <a:pt x="7304419" y="473437"/>
                </a:cubicBezTo>
                <a:cubicBezTo>
                  <a:pt x="7312031" y="479592"/>
                  <a:pt x="7319548" y="485857"/>
                  <a:pt x="7326983" y="492243"/>
                </a:cubicBezTo>
                <a:close/>
                <a:moveTo>
                  <a:pt x="7382681" y="506610"/>
                </a:moveTo>
                <a:cubicBezTo>
                  <a:pt x="7376906" y="504990"/>
                  <a:pt x="7371133" y="503410"/>
                  <a:pt x="7365345" y="501844"/>
                </a:cubicBezTo>
                <a:cubicBezTo>
                  <a:pt x="7361151" y="498004"/>
                  <a:pt x="7356942" y="494204"/>
                  <a:pt x="7352707" y="490446"/>
                </a:cubicBezTo>
                <a:cubicBezTo>
                  <a:pt x="7358386" y="492584"/>
                  <a:pt x="7364011" y="494831"/>
                  <a:pt x="7369648" y="497064"/>
                </a:cubicBezTo>
                <a:cubicBezTo>
                  <a:pt x="7374088" y="500223"/>
                  <a:pt x="7378486" y="503410"/>
                  <a:pt x="7382843" y="506624"/>
                </a:cubicBezTo>
                <a:close/>
                <a:moveTo>
                  <a:pt x="8482629" y="1577186"/>
                </a:moveTo>
                <a:cubicBezTo>
                  <a:pt x="8475643" y="1574571"/>
                  <a:pt x="8468657" y="1571998"/>
                  <a:pt x="8461671" y="1569315"/>
                </a:cubicBezTo>
                <a:cubicBezTo>
                  <a:pt x="8458662" y="1567000"/>
                  <a:pt x="8455693" y="1564589"/>
                  <a:pt x="8452697" y="1562247"/>
                </a:cubicBezTo>
                <a:cubicBezTo>
                  <a:pt x="8459588" y="1564576"/>
                  <a:pt x="8466505" y="1566823"/>
                  <a:pt x="8473410" y="1569056"/>
                </a:cubicBezTo>
                <a:close/>
                <a:moveTo>
                  <a:pt x="8524477" y="1612401"/>
                </a:moveTo>
                <a:lnTo>
                  <a:pt x="8514154" y="1608234"/>
                </a:lnTo>
                <a:lnTo>
                  <a:pt x="8512003" y="1606737"/>
                </a:lnTo>
                <a:lnTo>
                  <a:pt x="8521848" y="1610195"/>
                </a:lnTo>
                <a:close/>
                <a:moveTo>
                  <a:pt x="7248491" y="527976"/>
                </a:moveTo>
                <a:cubicBezTo>
                  <a:pt x="7232026" y="526696"/>
                  <a:pt x="7215454" y="525716"/>
                  <a:pt x="7198799" y="524940"/>
                </a:cubicBezTo>
                <a:cubicBezTo>
                  <a:pt x="7189076" y="511322"/>
                  <a:pt x="7179244" y="498017"/>
                  <a:pt x="7169317" y="485039"/>
                </a:cubicBezTo>
                <a:cubicBezTo>
                  <a:pt x="7185481" y="486755"/>
                  <a:pt x="7201523" y="488771"/>
                  <a:pt x="7217469" y="491072"/>
                </a:cubicBezTo>
                <a:cubicBezTo>
                  <a:pt x="7228037" y="503069"/>
                  <a:pt x="7238427" y="515407"/>
                  <a:pt x="7248640" y="528058"/>
                </a:cubicBezTo>
                <a:close/>
                <a:moveTo>
                  <a:pt x="7318268" y="535207"/>
                </a:moveTo>
                <a:cubicBezTo>
                  <a:pt x="7303370" y="533301"/>
                  <a:pt x="7288391" y="531612"/>
                  <a:pt x="7273329" y="530155"/>
                </a:cubicBezTo>
                <a:cubicBezTo>
                  <a:pt x="7264015" y="518349"/>
                  <a:pt x="7254605" y="506814"/>
                  <a:pt x="7245100" y="495539"/>
                </a:cubicBezTo>
                <a:cubicBezTo>
                  <a:pt x="7259657" y="498017"/>
                  <a:pt x="7274147" y="500646"/>
                  <a:pt x="7288540" y="503532"/>
                </a:cubicBezTo>
                <a:cubicBezTo>
                  <a:pt x="7298631" y="513855"/>
                  <a:pt x="7308599" y="524422"/>
                  <a:pt x="7318418" y="535221"/>
                </a:cubicBezTo>
                <a:close/>
                <a:moveTo>
                  <a:pt x="7384600" y="545244"/>
                </a:moveTo>
                <a:cubicBezTo>
                  <a:pt x="7371732" y="542942"/>
                  <a:pt x="7358835" y="540750"/>
                  <a:pt x="7345831" y="538857"/>
                </a:cubicBezTo>
                <a:cubicBezTo>
                  <a:pt x="7337238" y="529079"/>
                  <a:pt x="7328590" y="519492"/>
                  <a:pt x="7319861" y="510096"/>
                </a:cubicBezTo>
                <a:cubicBezTo>
                  <a:pt x="7332417" y="512929"/>
                  <a:pt x="7344877" y="516061"/>
                  <a:pt x="7357283" y="519316"/>
                </a:cubicBezTo>
                <a:cubicBezTo>
                  <a:pt x="7366557" y="527772"/>
                  <a:pt x="7375721" y="536419"/>
                  <a:pt x="7384750" y="545257"/>
                </a:cubicBezTo>
                <a:close/>
                <a:moveTo>
                  <a:pt x="7446725" y="557881"/>
                </a:moveTo>
                <a:cubicBezTo>
                  <a:pt x="7436784" y="555580"/>
                  <a:pt x="7426720" y="553578"/>
                  <a:pt x="7416684" y="551522"/>
                </a:cubicBezTo>
                <a:cubicBezTo>
                  <a:pt x="7409562" y="544263"/>
                  <a:pt x="7402399" y="537100"/>
                  <a:pt x="7395208" y="530060"/>
                </a:cubicBezTo>
                <a:cubicBezTo>
                  <a:pt x="7404932" y="532961"/>
                  <a:pt x="7414655" y="535929"/>
                  <a:pt x="7424310" y="539089"/>
                </a:cubicBezTo>
                <a:cubicBezTo>
                  <a:pt x="7431922" y="545244"/>
                  <a:pt x="7439453" y="551508"/>
                  <a:pt x="7446874" y="557895"/>
                </a:cubicBezTo>
                <a:close/>
                <a:moveTo>
                  <a:pt x="7502558" y="572261"/>
                </a:moveTo>
                <a:cubicBezTo>
                  <a:pt x="7496784" y="570641"/>
                  <a:pt x="7491010" y="569061"/>
                  <a:pt x="7485222" y="567495"/>
                </a:cubicBezTo>
                <a:cubicBezTo>
                  <a:pt x="7481028" y="563655"/>
                  <a:pt x="7476820" y="559856"/>
                  <a:pt x="7472585" y="556097"/>
                </a:cubicBezTo>
                <a:cubicBezTo>
                  <a:pt x="7478264" y="558235"/>
                  <a:pt x="7483901" y="560482"/>
                  <a:pt x="7489539" y="562715"/>
                </a:cubicBezTo>
                <a:cubicBezTo>
                  <a:pt x="7494060" y="565875"/>
                  <a:pt x="7498418" y="569061"/>
                  <a:pt x="7502734" y="572275"/>
                </a:cubicBezTo>
                <a:close/>
                <a:moveTo>
                  <a:pt x="8560305" y="1605034"/>
                </a:moveTo>
                <a:cubicBezTo>
                  <a:pt x="8550595" y="1601711"/>
                  <a:pt x="8540900" y="1598348"/>
                  <a:pt x="8531217" y="1594930"/>
                </a:cubicBezTo>
                <a:cubicBezTo>
                  <a:pt x="8526560" y="1591103"/>
                  <a:pt x="8522025" y="1587099"/>
                  <a:pt x="8517409" y="1583205"/>
                </a:cubicBezTo>
                <a:cubicBezTo>
                  <a:pt x="8527064" y="1586242"/>
                  <a:pt x="8536705" y="1589169"/>
                  <a:pt x="8546347" y="1592084"/>
                </a:cubicBezTo>
                <a:cubicBezTo>
                  <a:pt x="8551154" y="1596455"/>
                  <a:pt x="8555811" y="1600745"/>
                  <a:pt x="8560482" y="1605048"/>
                </a:cubicBezTo>
                <a:close/>
                <a:moveTo>
                  <a:pt x="8602520" y="1642878"/>
                </a:moveTo>
                <a:cubicBezTo>
                  <a:pt x="8595534" y="1640263"/>
                  <a:pt x="8588548" y="1637676"/>
                  <a:pt x="8581576" y="1635007"/>
                </a:cubicBezTo>
                <a:cubicBezTo>
                  <a:pt x="8578417" y="1632583"/>
                  <a:pt x="8575312" y="1630077"/>
                  <a:pt x="8572166" y="1627626"/>
                </a:cubicBezTo>
                <a:cubicBezTo>
                  <a:pt x="8579111" y="1629955"/>
                  <a:pt x="8586043" y="1632202"/>
                  <a:pt x="8592988" y="1634435"/>
                </a:cubicBezTo>
                <a:cubicBezTo>
                  <a:pt x="8596378" y="1637281"/>
                  <a:pt x="8599537" y="1640114"/>
                  <a:pt x="8602738" y="1642892"/>
                </a:cubicBezTo>
                <a:close/>
                <a:moveTo>
                  <a:pt x="8644313" y="1678066"/>
                </a:moveTo>
                <a:lnTo>
                  <a:pt x="8633991" y="1673886"/>
                </a:lnTo>
                <a:lnTo>
                  <a:pt x="8631812" y="1672361"/>
                </a:lnTo>
                <a:lnTo>
                  <a:pt x="8641657" y="1675833"/>
                </a:lnTo>
                <a:close/>
                <a:moveTo>
                  <a:pt x="7295813" y="589610"/>
                </a:moveTo>
                <a:cubicBezTo>
                  <a:pt x="7278028" y="589052"/>
                  <a:pt x="7260161" y="588753"/>
                  <a:pt x="7242159" y="588807"/>
                </a:cubicBezTo>
                <a:cubicBezTo>
                  <a:pt x="7232381" y="573705"/>
                  <a:pt x="7222494" y="558943"/>
                  <a:pt x="7212486" y="544495"/>
                </a:cubicBezTo>
                <a:cubicBezTo>
                  <a:pt x="7229971" y="545475"/>
                  <a:pt x="7247360" y="546755"/>
                  <a:pt x="7264641" y="548321"/>
                </a:cubicBezTo>
                <a:cubicBezTo>
                  <a:pt x="7275304" y="561776"/>
                  <a:pt x="7285762" y="575543"/>
                  <a:pt x="7296030" y="589624"/>
                </a:cubicBezTo>
                <a:close/>
                <a:moveTo>
                  <a:pt x="7368327" y="593696"/>
                </a:moveTo>
                <a:cubicBezTo>
                  <a:pt x="7351877" y="592334"/>
                  <a:pt x="7335304" y="591422"/>
                  <a:pt x="7318650" y="590645"/>
                </a:cubicBezTo>
                <a:cubicBezTo>
                  <a:pt x="7308940" y="577028"/>
                  <a:pt x="7299135" y="563723"/>
                  <a:pt x="7289208" y="550745"/>
                </a:cubicBezTo>
                <a:cubicBezTo>
                  <a:pt x="7305358" y="552461"/>
                  <a:pt x="7321401" y="554476"/>
                  <a:pt x="7337320" y="556778"/>
                </a:cubicBezTo>
                <a:cubicBezTo>
                  <a:pt x="7347873" y="568762"/>
                  <a:pt x="7358291" y="581058"/>
                  <a:pt x="7368545" y="593655"/>
                </a:cubicBezTo>
                <a:close/>
                <a:moveTo>
                  <a:pt x="7438118" y="600927"/>
                </a:moveTo>
                <a:cubicBezTo>
                  <a:pt x="7423221" y="599021"/>
                  <a:pt x="7408241" y="597332"/>
                  <a:pt x="7393180" y="595861"/>
                </a:cubicBezTo>
                <a:cubicBezTo>
                  <a:pt x="7383865" y="584055"/>
                  <a:pt x="7374455" y="572520"/>
                  <a:pt x="7364963" y="561245"/>
                </a:cubicBezTo>
                <a:cubicBezTo>
                  <a:pt x="7379521" y="563723"/>
                  <a:pt x="7394024" y="566338"/>
                  <a:pt x="7408418" y="569238"/>
                </a:cubicBezTo>
                <a:cubicBezTo>
                  <a:pt x="7418536" y="579520"/>
                  <a:pt x="7428518" y="590074"/>
                  <a:pt x="7438336" y="600886"/>
                </a:cubicBezTo>
                <a:close/>
                <a:moveTo>
                  <a:pt x="7504437" y="610936"/>
                </a:moveTo>
                <a:cubicBezTo>
                  <a:pt x="7491568" y="608648"/>
                  <a:pt x="7478659" y="606456"/>
                  <a:pt x="7465653" y="604563"/>
                </a:cubicBezTo>
                <a:cubicBezTo>
                  <a:pt x="7457074" y="594785"/>
                  <a:pt x="7448414" y="585198"/>
                  <a:pt x="7439684" y="575802"/>
                </a:cubicBezTo>
                <a:cubicBezTo>
                  <a:pt x="7452254" y="578648"/>
                  <a:pt x="7464700" y="581780"/>
                  <a:pt x="7477119" y="585021"/>
                </a:cubicBezTo>
                <a:cubicBezTo>
                  <a:pt x="7486448" y="593437"/>
                  <a:pt x="7495626" y="602057"/>
                  <a:pt x="7504655" y="610895"/>
                </a:cubicBezTo>
                <a:close/>
                <a:moveTo>
                  <a:pt x="7566548" y="623587"/>
                </a:moveTo>
                <a:cubicBezTo>
                  <a:pt x="7556606" y="621285"/>
                  <a:pt x="7546557" y="619270"/>
                  <a:pt x="7536507" y="617227"/>
                </a:cubicBezTo>
                <a:cubicBezTo>
                  <a:pt x="7529385" y="609969"/>
                  <a:pt x="7522222" y="602806"/>
                  <a:pt x="7515032" y="595752"/>
                </a:cubicBezTo>
                <a:cubicBezTo>
                  <a:pt x="7524768" y="598680"/>
                  <a:pt x="7534492" y="601635"/>
                  <a:pt x="7544146" y="604794"/>
                </a:cubicBezTo>
                <a:cubicBezTo>
                  <a:pt x="7551800" y="610909"/>
                  <a:pt x="7559344" y="617159"/>
                  <a:pt x="7566765" y="623546"/>
                </a:cubicBezTo>
                <a:close/>
                <a:moveTo>
                  <a:pt x="7622381" y="637954"/>
                </a:moveTo>
                <a:cubicBezTo>
                  <a:pt x="7616620" y="636333"/>
                  <a:pt x="7610846" y="634754"/>
                  <a:pt x="7605073" y="633201"/>
                </a:cubicBezTo>
                <a:cubicBezTo>
                  <a:pt x="7600864" y="629361"/>
                  <a:pt x="7596657" y="625534"/>
                  <a:pt x="7592422" y="621776"/>
                </a:cubicBezTo>
                <a:cubicBezTo>
                  <a:pt x="7598086" y="623914"/>
                  <a:pt x="7603724" y="626174"/>
                  <a:pt x="7609362" y="628407"/>
                </a:cubicBezTo>
                <a:cubicBezTo>
                  <a:pt x="7613856" y="631526"/>
                  <a:pt x="7618268" y="634699"/>
                  <a:pt x="7622585" y="637913"/>
                </a:cubicBezTo>
                <a:close/>
                <a:moveTo>
                  <a:pt x="8638035" y="1630690"/>
                </a:moveTo>
                <a:cubicBezTo>
                  <a:pt x="8626228" y="1626986"/>
                  <a:pt x="8614436" y="1623200"/>
                  <a:pt x="8602629" y="1619333"/>
                </a:cubicBezTo>
                <a:cubicBezTo>
                  <a:pt x="8596855" y="1614240"/>
                  <a:pt x="8591204" y="1608956"/>
                  <a:pt x="8585484" y="1603781"/>
                </a:cubicBezTo>
                <a:cubicBezTo>
                  <a:pt x="8597345" y="1607213"/>
                  <a:pt x="8609193" y="1610563"/>
                  <a:pt x="8621040" y="1613845"/>
                </a:cubicBezTo>
                <a:cubicBezTo>
                  <a:pt x="8626828" y="1619442"/>
                  <a:pt x="8632547" y="1625012"/>
                  <a:pt x="8638240" y="1630608"/>
                </a:cubicBezTo>
                <a:close/>
                <a:moveTo>
                  <a:pt x="8680250" y="1670808"/>
                </a:moveTo>
                <a:cubicBezTo>
                  <a:pt x="8670541" y="1667485"/>
                  <a:pt x="8660845" y="1664122"/>
                  <a:pt x="8651163" y="1660704"/>
                </a:cubicBezTo>
                <a:cubicBezTo>
                  <a:pt x="8646396" y="1656782"/>
                  <a:pt x="8641780" y="1652669"/>
                  <a:pt x="8637055" y="1648720"/>
                </a:cubicBezTo>
                <a:cubicBezTo>
                  <a:pt x="8646724" y="1651743"/>
                  <a:pt x="8656392" y="1654685"/>
                  <a:pt x="8666047" y="1657612"/>
                </a:cubicBezTo>
                <a:cubicBezTo>
                  <a:pt x="8670854" y="1661984"/>
                  <a:pt x="8675647" y="1666355"/>
                  <a:pt x="8680400" y="1670727"/>
                </a:cubicBezTo>
                <a:close/>
                <a:moveTo>
                  <a:pt x="8722465" y="1708611"/>
                </a:moveTo>
                <a:cubicBezTo>
                  <a:pt x="8715493" y="1705996"/>
                  <a:pt x="8708494" y="1703409"/>
                  <a:pt x="8701521" y="1700753"/>
                </a:cubicBezTo>
                <a:cubicBezTo>
                  <a:pt x="8698362" y="1698330"/>
                  <a:pt x="8695271" y="1695810"/>
                  <a:pt x="8692138" y="1693359"/>
                </a:cubicBezTo>
                <a:cubicBezTo>
                  <a:pt x="8699056" y="1695674"/>
                  <a:pt x="8706002" y="1697948"/>
                  <a:pt x="8712919" y="1700168"/>
                </a:cubicBezTo>
                <a:cubicBezTo>
                  <a:pt x="8716297" y="1702932"/>
                  <a:pt x="8719415" y="1705751"/>
                  <a:pt x="8722615" y="1708529"/>
                </a:cubicBezTo>
                <a:close/>
                <a:moveTo>
                  <a:pt x="8764272" y="1743799"/>
                </a:moveTo>
                <a:lnTo>
                  <a:pt x="8753964" y="1739632"/>
                </a:lnTo>
                <a:lnTo>
                  <a:pt x="8751785" y="1738121"/>
                </a:lnTo>
                <a:lnTo>
                  <a:pt x="8761630" y="1741580"/>
                </a:lnTo>
                <a:close/>
                <a:moveTo>
                  <a:pt x="7341105" y="654772"/>
                </a:moveTo>
                <a:cubicBezTo>
                  <a:pt x="7322204" y="655030"/>
                  <a:pt x="7303193" y="655629"/>
                  <a:pt x="7284060" y="656460"/>
                </a:cubicBezTo>
                <a:cubicBezTo>
                  <a:pt x="7274310" y="639847"/>
                  <a:pt x="7264437" y="623587"/>
                  <a:pt x="7254428" y="607695"/>
                </a:cubicBezTo>
                <a:cubicBezTo>
                  <a:pt x="7273057" y="607831"/>
                  <a:pt x="7291564" y="608280"/>
                  <a:pt x="7309961" y="609057"/>
                </a:cubicBezTo>
                <a:cubicBezTo>
                  <a:pt x="7320474" y="623914"/>
                  <a:pt x="7330851" y="639152"/>
                  <a:pt x="7341105" y="654772"/>
                </a:cubicBezTo>
                <a:close/>
                <a:moveTo>
                  <a:pt x="7416003" y="655275"/>
                </a:moveTo>
                <a:cubicBezTo>
                  <a:pt x="7398218" y="654717"/>
                  <a:pt x="7380365" y="654404"/>
                  <a:pt x="7362349" y="654472"/>
                </a:cubicBezTo>
                <a:cubicBezTo>
                  <a:pt x="7352571" y="639370"/>
                  <a:pt x="7342685" y="624594"/>
                  <a:pt x="7332690" y="610146"/>
                </a:cubicBezTo>
                <a:cubicBezTo>
                  <a:pt x="7350188" y="611140"/>
                  <a:pt x="7367578" y="612420"/>
                  <a:pt x="7384832" y="613986"/>
                </a:cubicBezTo>
                <a:cubicBezTo>
                  <a:pt x="7395304" y="627427"/>
                  <a:pt x="7405667" y="641181"/>
                  <a:pt x="7415935" y="655275"/>
                </a:cubicBezTo>
                <a:close/>
                <a:moveTo>
                  <a:pt x="7488518" y="659293"/>
                </a:moveTo>
                <a:cubicBezTo>
                  <a:pt x="7472054" y="658013"/>
                  <a:pt x="7455494" y="657032"/>
                  <a:pt x="7438840" y="656256"/>
                </a:cubicBezTo>
                <a:cubicBezTo>
                  <a:pt x="7429131" y="642638"/>
                  <a:pt x="7419312" y="629334"/>
                  <a:pt x="7409398" y="616356"/>
                </a:cubicBezTo>
                <a:cubicBezTo>
                  <a:pt x="7425535" y="618072"/>
                  <a:pt x="7441577" y="620087"/>
                  <a:pt x="7457524" y="622389"/>
                </a:cubicBezTo>
                <a:cubicBezTo>
                  <a:pt x="7467927" y="634399"/>
                  <a:pt x="7478236" y="646696"/>
                  <a:pt x="7488450" y="659293"/>
                </a:cubicBezTo>
                <a:close/>
                <a:moveTo>
                  <a:pt x="7558295" y="666524"/>
                </a:moveTo>
                <a:cubicBezTo>
                  <a:pt x="7543398" y="664631"/>
                  <a:pt x="7528418" y="662956"/>
                  <a:pt x="7513357" y="661471"/>
                </a:cubicBezTo>
                <a:cubicBezTo>
                  <a:pt x="7504042" y="649665"/>
                  <a:pt x="7494632" y="638131"/>
                  <a:pt x="7485140" y="626855"/>
                </a:cubicBezTo>
                <a:cubicBezTo>
                  <a:pt x="7499698" y="629320"/>
                  <a:pt x="7514201" y="631948"/>
                  <a:pt x="7528608" y="634862"/>
                </a:cubicBezTo>
                <a:cubicBezTo>
                  <a:pt x="7538536" y="645171"/>
                  <a:pt x="7548409" y="655725"/>
                  <a:pt x="7558227" y="666524"/>
                </a:cubicBezTo>
                <a:close/>
                <a:moveTo>
                  <a:pt x="7624614" y="676546"/>
                </a:moveTo>
                <a:cubicBezTo>
                  <a:pt x="7611745" y="674259"/>
                  <a:pt x="7598836" y="672066"/>
                  <a:pt x="7585830" y="670173"/>
                </a:cubicBezTo>
                <a:cubicBezTo>
                  <a:pt x="7577251" y="660382"/>
                  <a:pt x="7568591" y="650795"/>
                  <a:pt x="7559861" y="641413"/>
                </a:cubicBezTo>
                <a:cubicBezTo>
                  <a:pt x="7572430" y="644245"/>
                  <a:pt x="7584891" y="647377"/>
                  <a:pt x="7597296" y="650632"/>
                </a:cubicBezTo>
                <a:cubicBezTo>
                  <a:pt x="7606434" y="659075"/>
                  <a:pt x="7615517" y="667695"/>
                  <a:pt x="7624546" y="676492"/>
                </a:cubicBezTo>
                <a:close/>
                <a:moveTo>
                  <a:pt x="7686711" y="689184"/>
                </a:moveTo>
                <a:cubicBezTo>
                  <a:pt x="7676756" y="686882"/>
                  <a:pt x="7666706" y="684880"/>
                  <a:pt x="7656657" y="682838"/>
                </a:cubicBezTo>
                <a:cubicBezTo>
                  <a:pt x="7649535" y="675580"/>
                  <a:pt x="7642385" y="668417"/>
                  <a:pt x="7635181" y="661362"/>
                </a:cubicBezTo>
                <a:cubicBezTo>
                  <a:pt x="7644918" y="664277"/>
                  <a:pt x="7654627" y="667232"/>
                  <a:pt x="7664269" y="670378"/>
                </a:cubicBezTo>
                <a:cubicBezTo>
                  <a:pt x="7671759" y="676533"/>
                  <a:pt x="7679221" y="682797"/>
                  <a:pt x="7686643" y="689184"/>
                </a:cubicBezTo>
                <a:close/>
                <a:moveTo>
                  <a:pt x="7742544" y="703551"/>
                </a:moveTo>
                <a:cubicBezTo>
                  <a:pt x="7736783" y="701943"/>
                  <a:pt x="7731023" y="700350"/>
                  <a:pt x="7725250" y="698811"/>
                </a:cubicBezTo>
                <a:cubicBezTo>
                  <a:pt x="7721041" y="694971"/>
                  <a:pt x="7716833" y="691172"/>
                  <a:pt x="7712599" y="687400"/>
                </a:cubicBezTo>
                <a:cubicBezTo>
                  <a:pt x="7718263" y="689524"/>
                  <a:pt x="7723874" y="691785"/>
                  <a:pt x="7729512" y="694005"/>
                </a:cubicBezTo>
                <a:cubicBezTo>
                  <a:pt x="7733828" y="697150"/>
                  <a:pt x="7738145" y="700323"/>
                  <a:pt x="7742476" y="703551"/>
                </a:cubicBezTo>
                <a:close/>
                <a:moveTo>
                  <a:pt x="8716678" y="1654072"/>
                </a:moveTo>
                <a:cubicBezTo>
                  <a:pt x="8703114" y="1650177"/>
                  <a:pt x="8689538" y="1646187"/>
                  <a:pt x="8675947" y="1642116"/>
                </a:cubicBezTo>
                <a:cubicBezTo>
                  <a:pt x="8669397" y="1635947"/>
                  <a:pt x="8662983" y="1629587"/>
                  <a:pt x="8656528" y="1623282"/>
                </a:cubicBezTo>
                <a:cubicBezTo>
                  <a:pt x="8670255" y="1626918"/>
                  <a:pt x="8683954" y="1630472"/>
                  <a:pt x="8697640" y="1633945"/>
                </a:cubicBezTo>
                <a:cubicBezTo>
                  <a:pt x="8703864" y="1640795"/>
                  <a:pt x="8710250" y="1647440"/>
                  <a:pt x="8716610" y="1654126"/>
                </a:cubicBezTo>
                <a:close/>
                <a:moveTo>
                  <a:pt x="8758226" y="1696287"/>
                </a:moveTo>
                <a:cubicBezTo>
                  <a:pt x="8746419" y="1692583"/>
                  <a:pt x="8734626" y="1688797"/>
                  <a:pt x="8722820" y="1684943"/>
                </a:cubicBezTo>
                <a:cubicBezTo>
                  <a:pt x="8716950" y="1679769"/>
                  <a:pt x="8711217" y="1674403"/>
                  <a:pt x="8705389" y="1669147"/>
                </a:cubicBezTo>
                <a:cubicBezTo>
                  <a:pt x="8717277" y="1672592"/>
                  <a:pt x="8729138" y="1675956"/>
                  <a:pt x="8740999" y="1679224"/>
                </a:cubicBezTo>
                <a:cubicBezTo>
                  <a:pt x="8746610" y="1684957"/>
                  <a:pt x="8752384" y="1690595"/>
                  <a:pt x="8758158" y="1696273"/>
                </a:cubicBezTo>
                <a:close/>
                <a:moveTo>
                  <a:pt x="8800332" y="1736364"/>
                </a:moveTo>
                <a:cubicBezTo>
                  <a:pt x="8790636" y="1733042"/>
                  <a:pt x="8780941" y="1729678"/>
                  <a:pt x="8771258" y="1726260"/>
                </a:cubicBezTo>
                <a:cubicBezTo>
                  <a:pt x="8766506" y="1722351"/>
                  <a:pt x="8761862" y="1718252"/>
                  <a:pt x="8757150" y="1714290"/>
                </a:cubicBezTo>
                <a:cubicBezTo>
                  <a:pt x="8766819" y="1717299"/>
                  <a:pt x="8776487" y="1720268"/>
                  <a:pt x="8786156" y="1723196"/>
                </a:cubicBezTo>
                <a:cubicBezTo>
                  <a:pt x="8790786" y="1727608"/>
                  <a:pt x="8795525" y="1731979"/>
                  <a:pt x="8800264" y="1736351"/>
                </a:cubicBezTo>
                <a:close/>
                <a:moveTo>
                  <a:pt x="8842547" y="1774181"/>
                </a:moveTo>
                <a:cubicBezTo>
                  <a:pt x="8835561" y="1771566"/>
                  <a:pt x="8828589" y="1768979"/>
                  <a:pt x="8821616" y="1766323"/>
                </a:cubicBezTo>
                <a:cubicBezTo>
                  <a:pt x="8818471" y="1763899"/>
                  <a:pt x="8815366" y="1761393"/>
                  <a:pt x="8812234" y="1758942"/>
                </a:cubicBezTo>
                <a:cubicBezTo>
                  <a:pt x="8819165" y="1761271"/>
                  <a:pt x="8826097" y="1763518"/>
                  <a:pt x="8833042" y="1765751"/>
                </a:cubicBezTo>
                <a:cubicBezTo>
                  <a:pt x="8836133" y="1768638"/>
                  <a:pt x="8839306" y="1771362"/>
                  <a:pt x="8842493" y="1774167"/>
                </a:cubicBezTo>
                <a:close/>
                <a:moveTo>
                  <a:pt x="8884381" y="1809383"/>
                </a:moveTo>
                <a:lnTo>
                  <a:pt x="8874045" y="1805216"/>
                </a:lnTo>
                <a:lnTo>
                  <a:pt x="8871893" y="1803704"/>
                </a:lnTo>
                <a:lnTo>
                  <a:pt x="8881753" y="1807177"/>
                </a:lnTo>
                <a:close/>
                <a:moveTo>
                  <a:pt x="7383702" y="723024"/>
                </a:moveTo>
                <a:cubicBezTo>
                  <a:pt x="7364909" y="724072"/>
                  <a:pt x="7346008" y="725434"/>
                  <a:pt x="7326983" y="727109"/>
                </a:cubicBezTo>
                <a:cubicBezTo>
                  <a:pt x="7315981" y="709937"/>
                  <a:pt x="7305222" y="692479"/>
                  <a:pt x="7294710" y="674735"/>
                </a:cubicBezTo>
                <a:cubicBezTo>
                  <a:pt x="7314306" y="673945"/>
                  <a:pt x="7333765" y="673496"/>
                  <a:pt x="7353089" y="673373"/>
                </a:cubicBezTo>
                <a:cubicBezTo>
                  <a:pt x="7363438" y="689511"/>
                  <a:pt x="7373651" y="706056"/>
                  <a:pt x="7383715" y="723010"/>
                </a:cubicBezTo>
                <a:close/>
                <a:moveTo>
                  <a:pt x="7460983" y="720423"/>
                </a:moveTo>
                <a:cubicBezTo>
                  <a:pt x="7442081" y="720682"/>
                  <a:pt x="7423057" y="721281"/>
                  <a:pt x="7403938" y="722112"/>
                </a:cubicBezTo>
                <a:cubicBezTo>
                  <a:pt x="7394187" y="705512"/>
                  <a:pt x="7384314" y="689265"/>
                  <a:pt x="7374305" y="673346"/>
                </a:cubicBezTo>
                <a:cubicBezTo>
                  <a:pt x="7392934" y="673496"/>
                  <a:pt x="7411455" y="673959"/>
                  <a:pt x="7429852" y="674708"/>
                </a:cubicBezTo>
                <a:cubicBezTo>
                  <a:pt x="7440379" y="689565"/>
                  <a:pt x="7450755" y="704803"/>
                  <a:pt x="7460996" y="720409"/>
                </a:cubicBezTo>
                <a:close/>
                <a:moveTo>
                  <a:pt x="7535881" y="720940"/>
                </a:moveTo>
                <a:cubicBezTo>
                  <a:pt x="7518177" y="720382"/>
                  <a:pt x="7500229" y="720069"/>
                  <a:pt x="7482213" y="720137"/>
                </a:cubicBezTo>
                <a:cubicBezTo>
                  <a:pt x="7472435" y="705021"/>
                  <a:pt x="7462549" y="690246"/>
                  <a:pt x="7452567" y="675797"/>
                </a:cubicBezTo>
                <a:cubicBezTo>
                  <a:pt x="7470052" y="676778"/>
                  <a:pt x="7487442" y="678058"/>
                  <a:pt x="7504723" y="679638"/>
                </a:cubicBezTo>
                <a:cubicBezTo>
                  <a:pt x="7515195" y="693078"/>
                  <a:pt x="7525558" y="706832"/>
                  <a:pt x="7535839" y="720927"/>
                </a:cubicBezTo>
                <a:close/>
                <a:moveTo>
                  <a:pt x="7608381" y="724958"/>
                </a:moveTo>
                <a:cubicBezTo>
                  <a:pt x="7591931" y="723677"/>
                  <a:pt x="7575345" y="722697"/>
                  <a:pt x="7558704" y="721907"/>
                </a:cubicBezTo>
                <a:cubicBezTo>
                  <a:pt x="7548994" y="708290"/>
                  <a:pt x="7539189" y="694999"/>
                  <a:pt x="7529262" y="682021"/>
                </a:cubicBezTo>
                <a:cubicBezTo>
                  <a:pt x="7545413" y="683737"/>
                  <a:pt x="7561454" y="685752"/>
                  <a:pt x="7577388" y="688053"/>
                </a:cubicBezTo>
                <a:cubicBezTo>
                  <a:pt x="7587805" y="700037"/>
                  <a:pt x="7598127" y="712334"/>
                  <a:pt x="7608341" y="724944"/>
                </a:cubicBezTo>
                <a:close/>
                <a:moveTo>
                  <a:pt x="7678159" y="732189"/>
                </a:moveTo>
                <a:cubicBezTo>
                  <a:pt x="7663261" y="730282"/>
                  <a:pt x="7648282" y="728594"/>
                  <a:pt x="7633220" y="727136"/>
                </a:cubicBezTo>
                <a:cubicBezTo>
                  <a:pt x="7623905" y="715330"/>
                  <a:pt x="7614496" y="703796"/>
                  <a:pt x="7605004" y="692506"/>
                </a:cubicBezTo>
                <a:cubicBezTo>
                  <a:pt x="7619561" y="694985"/>
                  <a:pt x="7634078" y="697613"/>
                  <a:pt x="7648472" y="700514"/>
                </a:cubicBezTo>
                <a:cubicBezTo>
                  <a:pt x="7658427" y="710822"/>
                  <a:pt x="7668300" y="721376"/>
                  <a:pt x="7678118" y="732175"/>
                </a:cubicBezTo>
                <a:close/>
                <a:moveTo>
                  <a:pt x="7744477" y="742211"/>
                </a:moveTo>
                <a:cubicBezTo>
                  <a:pt x="7731595" y="739910"/>
                  <a:pt x="7718699" y="737731"/>
                  <a:pt x="7705681" y="735825"/>
                </a:cubicBezTo>
                <a:cubicBezTo>
                  <a:pt x="7697101" y="726047"/>
                  <a:pt x="7688440" y="716460"/>
                  <a:pt x="7679711" y="707077"/>
                </a:cubicBezTo>
                <a:cubicBezTo>
                  <a:pt x="7692280" y="709910"/>
                  <a:pt x="7704714" y="713029"/>
                  <a:pt x="7717119" y="716283"/>
                </a:cubicBezTo>
                <a:cubicBezTo>
                  <a:pt x="7726284" y="724712"/>
                  <a:pt x="7735394" y="733360"/>
                  <a:pt x="7744437" y="742198"/>
                </a:cubicBezTo>
                <a:close/>
                <a:moveTo>
                  <a:pt x="7806575" y="754849"/>
                </a:moveTo>
                <a:cubicBezTo>
                  <a:pt x="7796634" y="752547"/>
                  <a:pt x="7786556" y="750545"/>
                  <a:pt x="7776520" y="748503"/>
                </a:cubicBezTo>
                <a:cubicBezTo>
                  <a:pt x="7769398" y="741245"/>
                  <a:pt x="7762249" y="734082"/>
                  <a:pt x="7755058" y="727028"/>
                </a:cubicBezTo>
                <a:cubicBezTo>
                  <a:pt x="7764782" y="729942"/>
                  <a:pt x="7774491" y="732883"/>
                  <a:pt x="7784132" y="736029"/>
                </a:cubicBezTo>
                <a:cubicBezTo>
                  <a:pt x="7791636" y="742170"/>
                  <a:pt x="7799099" y="748448"/>
                  <a:pt x="7806534" y="754835"/>
                </a:cubicBezTo>
                <a:close/>
                <a:moveTo>
                  <a:pt x="7862407" y="769229"/>
                </a:moveTo>
                <a:cubicBezTo>
                  <a:pt x="7856647" y="767608"/>
                  <a:pt x="7850860" y="766029"/>
                  <a:pt x="7845072" y="764477"/>
                </a:cubicBezTo>
                <a:cubicBezTo>
                  <a:pt x="7840878" y="760623"/>
                  <a:pt x="7836670" y="756823"/>
                  <a:pt x="7832435" y="753065"/>
                </a:cubicBezTo>
                <a:cubicBezTo>
                  <a:pt x="7838114" y="755203"/>
                  <a:pt x="7843751" y="757450"/>
                  <a:pt x="7849389" y="759683"/>
                </a:cubicBezTo>
                <a:cubicBezTo>
                  <a:pt x="7853747" y="762829"/>
                  <a:pt x="7858104" y="766002"/>
                  <a:pt x="7862462" y="769216"/>
                </a:cubicBezTo>
                <a:close/>
                <a:moveTo>
                  <a:pt x="8796001" y="1675874"/>
                </a:moveTo>
                <a:cubicBezTo>
                  <a:pt x="8780927" y="1671938"/>
                  <a:pt x="8765825" y="1667880"/>
                  <a:pt x="8750682" y="1663727"/>
                </a:cubicBezTo>
                <a:cubicBezTo>
                  <a:pt x="8743641" y="1656605"/>
                  <a:pt x="8736723" y="1649292"/>
                  <a:pt x="8729792" y="1642034"/>
                </a:cubicBezTo>
                <a:cubicBezTo>
                  <a:pt x="8745125" y="1645779"/>
                  <a:pt x="8760418" y="1649414"/>
                  <a:pt x="8775670" y="1652928"/>
                </a:cubicBezTo>
                <a:cubicBezTo>
                  <a:pt x="8782356" y="1660636"/>
                  <a:pt x="8789220" y="1668207"/>
                  <a:pt x="8796001" y="1675860"/>
                </a:cubicBezTo>
                <a:close/>
                <a:moveTo>
                  <a:pt x="8836514" y="1719791"/>
                </a:moveTo>
                <a:cubicBezTo>
                  <a:pt x="8822896" y="1715897"/>
                  <a:pt x="8809320" y="1711920"/>
                  <a:pt x="8795784" y="1707849"/>
                </a:cubicBezTo>
                <a:cubicBezTo>
                  <a:pt x="8789165" y="1701598"/>
                  <a:pt x="8782683" y="1695170"/>
                  <a:pt x="8776147" y="1688784"/>
                </a:cubicBezTo>
                <a:cubicBezTo>
                  <a:pt x="8789887" y="1692420"/>
                  <a:pt x="8803614" y="1695974"/>
                  <a:pt x="8817300" y="1699460"/>
                </a:cubicBezTo>
                <a:cubicBezTo>
                  <a:pt x="8823632" y="1706337"/>
                  <a:pt x="8830087" y="1713023"/>
                  <a:pt x="8836514" y="1719778"/>
                </a:cubicBezTo>
                <a:close/>
                <a:moveTo>
                  <a:pt x="8878008" y="1761898"/>
                </a:moveTo>
                <a:cubicBezTo>
                  <a:pt x="8866201" y="1758194"/>
                  <a:pt x="8854408" y="1754408"/>
                  <a:pt x="8842602" y="1750554"/>
                </a:cubicBezTo>
                <a:cubicBezTo>
                  <a:pt x="8836746" y="1745393"/>
                  <a:pt x="8831013" y="1740041"/>
                  <a:pt x="8825212" y="1734798"/>
                </a:cubicBezTo>
                <a:cubicBezTo>
                  <a:pt x="8837087" y="1738230"/>
                  <a:pt x="8848961" y="1741593"/>
                  <a:pt x="8860822" y="1744875"/>
                </a:cubicBezTo>
                <a:cubicBezTo>
                  <a:pt x="8866501" y="1750595"/>
                  <a:pt x="8872261" y="1756246"/>
                  <a:pt x="8878008" y="1761829"/>
                </a:cubicBezTo>
                <a:close/>
                <a:moveTo>
                  <a:pt x="8920141" y="1802002"/>
                </a:moveTo>
                <a:cubicBezTo>
                  <a:pt x="8910445" y="1798679"/>
                  <a:pt x="8900763" y="1795316"/>
                  <a:pt x="8891081" y="1791911"/>
                </a:cubicBezTo>
                <a:cubicBezTo>
                  <a:pt x="8886328" y="1788003"/>
                  <a:pt x="8881698" y="1783904"/>
                  <a:pt x="8876986" y="1779941"/>
                </a:cubicBezTo>
                <a:cubicBezTo>
                  <a:pt x="8886655" y="1782964"/>
                  <a:pt x="8896324" y="1785933"/>
                  <a:pt x="8905992" y="1788834"/>
                </a:cubicBezTo>
                <a:cubicBezTo>
                  <a:pt x="8910677" y="1793246"/>
                  <a:pt x="8915402" y="1797617"/>
                  <a:pt x="8920141" y="1801988"/>
                </a:cubicBezTo>
                <a:close/>
                <a:moveTo>
                  <a:pt x="8962356" y="1839832"/>
                </a:moveTo>
                <a:cubicBezTo>
                  <a:pt x="8955384" y="1837218"/>
                  <a:pt x="8948398" y="1834644"/>
                  <a:pt x="8941412" y="1831975"/>
                </a:cubicBezTo>
                <a:cubicBezTo>
                  <a:pt x="8938266" y="1829551"/>
                  <a:pt x="8935175" y="1827045"/>
                  <a:pt x="8932043" y="1824607"/>
                </a:cubicBezTo>
                <a:cubicBezTo>
                  <a:pt x="8938975" y="1826936"/>
                  <a:pt x="8945906" y="1829183"/>
                  <a:pt x="8952838" y="1831416"/>
                </a:cubicBezTo>
                <a:cubicBezTo>
                  <a:pt x="8956051" y="1834249"/>
                  <a:pt x="8959197" y="1837054"/>
                  <a:pt x="8962397" y="1839818"/>
                </a:cubicBezTo>
                <a:close/>
                <a:moveTo>
                  <a:pt x="9004176" y="1875047"/>
                </a:moveTo>
                <a:lnTo>
                  <a:pt x="8993854" y="1870867"/>
                </a:lnTo>
                <a:lnTo>
                  <a:pt x="8991634" y="1869314"/>
                </a:lnTo>
                <a:lnTo>
                  <a:pt x="9001507" y="1872787"/>
                </a:lnTo>
                <a:close/>
                <a:moveTo>
                  <a:pt x="7426857" y="794531"/>
                </a:moveTo>
                <a:cubicBezTo>
                  <a:pt x="7410134" y="796124"/>
                  <a:pt x="7393357" y="797854"/>
                  <a:pt x="7376471" y="799869"/>
                </a:cubicBezTo>
                <a:cubicBezTo>
                  <a:pt x="7363574" y="781866"/>
                  <a:pt x="7350965" y="763537"/>
                  <a:pt x="7338640" y="744867"/>
                </a:cubicBezTo>
                <a:cubicBezTo>
                  <a:pt x="7357324" y="743437"/>
                  <a:pt x="7375939" y="742143"/>
                  <a:pt x="7394473" y="741258"/>
                </a:cubicBezTo>
                <a:cubicBezTo>
                  <a:pt x="7404972" y="759315"/>
                  <a:pt x="7415771" y="777073"/>
                  <a:pt x="7426857" y="794531"/>
                </a:cubicBezTo>
                <a:close/>
                <a:moveTo>
                  <a:pt x="7503606" y="788648"/>
                </a:moveTo>
                <a:cubicBezTo>
                  <a:pt x="7484814" y="789724"/>
                  <a:pt x="7465912" y="791058"/>
                  <a:pt x="7446888" y="792665"/>
                </a:cubicBezTo>
                <a:cubicBezTo>
                  <a:pt x="7435872" y="775507"/>
                  <a:pt x="7425113" y="758049"/>
                  <a:pt x="7414628" y="740305"/>
                </a:cubicBezTo>
                <a:cubicBezTo>
                  <a:pt x="7434223" y="739515"/>
                  <a:pt x="7453683" y="739066"/>
                  <a:pt x="7473007" y="738943"/>
                </a:cubicBezTo>
                <a:cubicBezTo>
                  <a:pt x="7483343" y="755135"/>
                  <a:pt x="7493542" y="771694"/>
                  <a:pt x="7503606" y="788648"/>
                </a:cubicBezTo>
                <a:close/>
                <a:moveTo>
                  <a:pt x="7580901" y="786061"/>
                </a:moveTo>
                <a:cubicBezTo>
                  <a:pt x="7561999" y="786319"/>
                  <a:pt x="7542975" y="786919"/>
                  <a:pt x="7523842" y="787749"/>
                </a:cubicBezTo>
                <a:cubicBezTo>
                  <a:pt x="7514092" y="771136"/>
                  <a:pt x="7504219" y="754876"/>
                  <a:pt x="7494223" y="738984"/>
                </a:cubicBezTo>
                <a:cubicBezTo>
                  <a:pt x="7512853" y="739134"/>
                  <a:pt x="7531359" y="739597"/>
                  <a:pt x="7549757" y="740346"/>
                </a:cubicBezTo>
                <a:cubicBezTo>
                  <a:pt x="7560311" y="755216"/>
                  <a:pt x="7570701" y="770455"/>
                  <a:pt x="7580901" y="786061"/>
                </a:cubicBezTo>
                <a:close/>
                <a:moveTo>
                  <a:pt x="7655730" y="786578"/>
                </a:moveTo>
                <a:cubicBezTo>
                  <a:pt x="7638027" y="786020"/>
                  <a:pt x="7620079" y="785706"/>
                  <a:pt x="7602062" y="785761"/>
                </a:cubicBezTo>
                <a:cubicBezTo>
                  <a:pt x="7592271" y="770672"/>
                  <a:pt x="7582385" y="755897"/>
                  <a:pt x="7572403" y="741449"/>
                </a:cubicBezTo>
                <a:cubicBezTo>
                  <a:pt x="7589902" y="742429"/>
                  <a:pt x="7607292" y="743709"/>
                  <a:pt x="7624559" y="745289"/>
                </a:cubicBezTo>
                <a:cubicBezTo>
                  <a:pt x="7635058" y="758730"/>
                  <a:pt x="7645449" y="772484"/>
                  <a:pt x="7655730" y="786578"/>
                </a:cubicBezTo>
                <a:close/>
                <a:moveTo>
                  <a:pt x="7728232" y="790595"/>
                </a:moveTo>
                <a:cubicBezTo>
                  <a:pt x="7711781" y="789302"/>
                  <a:pt x="7695209" y="788335"/>
                  <a:pt x="7678554" y="787545"/>
                </a:cubicBezTo>
                <a:cubicBezTo>
                  <a:pt x="7668844" y="773927"/>
                  <a:pt x="7659026" y="760623"/>
                  <a:pt x="7649112" y="747645"/>
                </a:cubicBezTo>
                <a:cubicBezTo>
                  <a:pt x="7665263" y="749361"/>
                  <a:pt x="7681305" y="751376"/>
                  <a:pt x="7697237" y="753677"/>
                </a:cubicBezTo>
                <a:cubicBezTo>
                  <a:pt x="7707682" y="765688"/>
                  <a:pt x="7718018" y="777999"/>
                  <a:pt x="7728232" y="790595"/>
                </a:cubicBezTo>
                <a:close/>
                <a:moveTo>
                  <a:pt x="7797996" y="797813"/>
                </a:moveTo>
                <a:cubicBezTo>
                  <a:pt x="7783098" y="795920"/>
                  <a:pt x="7768118" y="794231"/>
                  <a:pt x="7753057" y="792760"/>
                </a:cubicBezTo>
                <a:cubicBezTo>
                  <a:pt x="7743715" y="780954"/>
                  <a:pt x="7734305" y="769420"/>
                  <a:pt x="7724813" y="758144"/>
                </a:cubicBezTo>
                <a:cubicBezTo>
                  <a:pt x="7739371" y="760623"/>
                  <a:pt x="7753873" y="763237"/>
                  <a:pt x="7768268" y="766152"/>
                </a:cubicBezTo>
                <a:cubicBezTo>
                  <a:pt x="7778263" y="776446"/>
                  <a:pt x="7788177" y="787000"/>
                  <a:pt x="7797996" y="797813"/>
                </a:cubicBezTo>
                <a:close/>
                <a:moveTo>
                  <a:pt x="7864301" y="807849"/>
                </a:moveTo>
                <a:cubicBezTo>
                  <a:pt x="7851445" y="805548"/>
                  <a:pt x="7838536" y="803369"/>
                  <a:pt x="7825517" y="801462"/>
                </a:cubicBezTo>
                <a:cubicBezTo>
                  <a:pt x="7816937" y="791685"/>
                  <a:pt x="7808291" y="782098"/>
                  <a:pt x="7799562" y="772701"/>
                </a:cubicBezTo>
                <a:cubicBezTo>
                  <a:pt x="7812117" y="775534"/>
                  <a:pt x="7824578" y="778653"/>
                  <a:pt x="7836969" y="781907"/>
                </a:cubicBezTo>
                <a:cubicBezTo>
                  <a:pt x="7846161" y="790364"/>
                  <a:pt x="7855272" y="799011"/>
                  <a:pt x="7864301" y="807849"/>
                </a:cubicBezTo>
                <a:close/>
                <a:moveTo>
                  <a:pt x="7926452" y="820486"/>
                </a:moveTo>
                <a:cubicBezTo>
                  <a:pt x="7916498" y="818185"/>
                  <a:pt x="7906434" y="816183"/>
                  <a:pt x="7896397" y="814127"/>
                </a:cubicBezTo>
                <a:cubicBezTo>
                  <a:pt x="7889275" y="806869"/>
                  <a:pt x="7882113" y="799706"/>
                  <a:pt x="7874922" y="792652"/>
                </a:cubicBezTo>
                <a:cubicBezTo>
                  <a:pt x="7884673" y="795579"/>
                  <a:pt x="7894382" y="798548"/>
                  <a:pt x="7904037" y="801694"/>
                </a:cubicBezTo>
                <a:cubicBezTo>
                  <a:pt x="7911554" y="807835"/>
                  <a:pt x="7919030" y="814100"/>
                  <a:pt x="7926466" y="820486"/>
                </a:cubicBezTo>
                <a:close/>
                <a:moveTo>
                  <a:pt x="7982285" y="834867"/>
                </a:moveTo>
                <a:cubicBezTo>
                  <a:pt x="7976524" y="833246"/>
                  <a:pt x="7970751" y="831667"/>
                  <a:pt x="7964963" y="830101"/>
                </a:cubicBezTo>
                <a:cubicBezTo>
                  <a:pt x="7960769" y="826260"/>
                  <a:pt x="7956547" y="822447"/>
                  <a:pt x="7952312" y="818675"/>
                </a:cubicBezTo>
                <a:cubicBezTo>
                  <a:pt x="7957991" y="820813"/>
                  <a:pt x="7963615" y="823074"/>
                  <a:pt x="7969253" y="825307"/>
                </a:cubicBezTo>
                <a:cubicBezTo>
                  <a:pt x="7973597" y="828453"/>
                  <a:pt x="7977954" y="831639"/>
                  <a:pt x="7982298" y="834867"/>
                </a:cubicBezTo>
                <a:close/>
                <a:moveTo>
                  <a:pt x="8876659" y="1695933"/>
                </a:moveTo>
                <a:cubicBezTo>
                  <a:pt x="8860237" y="1692052"/>
                  <a:pt x="8843773" y="1688035"/>
                  <a:pt x="8827254" y="1683881"/>
                </a:cubicBezTo>
                <a:cubicBezTo>
                  <a:pt x="8819901" y="1675928"/>
                  <a:pt x="8812683" y="1667758"/>
                  <a:pt x="8805466" y="1659614"/>
                </a:cubicBezTo>
                <a:cubicBezTo>
                  <a:pt x="8822215" y="1663332"/>
                  <a:pt x="8838897" y="1666913"/>
                  <a:pt x="8855525" y="1670359"/>
                </a:cubicBezTo>
                <a:cubicBezTo>
                  <a:pt x="8862470" y="1679020"/>
                  <a:pt x="8869606" y="1687422"/>
                  <a:pt x="8876646" y="1695933"/>
                </a:cubicBezTo>
                <a:close/>
                <a:moveTo>
                  <a:pt x="8915919" y="1741512"/>
                </a:moveTo>
                <a:cubicBezTo>
                  <a:pt x="8900831" y="1737576"/>
                  <a:pt x="8885716" y="1733518"/>
                  <a:pt x="8870586" y="1729364"/>
                </a:cubicBezTo>
                <a:cubicBezTo>
                  <a:pt x="8863491" y="1722188"/>
                  <a:pt x="8856519" y="1714821"/>
                  <a:pt x="8849533" y="1707495"/>
                </a:cubicBezTo>
                <a:cubicBezTo>
                  <a:pt x="8864880" y="1711239"/>
                  <a:pt x="8880187" y="1714875"/>
                  <a:pt x="8895425" y="1718389"/>
                </a:cubicBezTo>
                <a:cubicBezTo>
                  <a:pt x="8902166" y="1726192"/>
                  <a:pt x="8909056" y="1733817"/>
                  <a:pt x="8915906" y="1741512"/>
                </a:cubicBezTo>
                <a:close/>
                <a:moveTo>
                  <a:pt x="8956392" y="1785402"/>
                </a:moveTo>
                <a:cubicBezTo>
                  <a:pt x="8942829" y="1781507"/>
                  <a:pt x="8929251" y="1777517"/>
                  <a:pt x="8915661" y="1773445"/>
                </a:cubicBezTo>
                <a:cubicBezTo>
                  <a:pt x="8909056" y="1767222"/>
                  <a:pt x="8902574" y="1760794"/>
                  <a:pt x="8896065" y="1754380"/>
                </a:cubicBezTo>
                <a:cubicBezTo>
                  <a:pt x="8909805" y="1758016"/>
                  <a:pt x="8923518" y="1761571"/>
                  <a:pt x="8937205" y="1765057"/>
                </a:cubicBezTo>
                <a:cubicBezTo>
                  <a:pt x="8943523" y="1771975"/>
                  <a:pt x="8949964" y="1778675"/>
                  <a:pt x="8956378" y="1785402"/>
                </a:cubicBezTo>
                <a:close/>
                <a:moveTo>
                  <a:pt x="8997926" y="1827535"/>
                </a:moveTo>
                <a:cubicBezTo>
                  <a:pt x="8986120" y="1823831"/>
                  <a:pt x="8974326" y="1820045"/>
                  <a:pt x="8962520" y="1816191"/>
                </a:cubicBezTo>
                <a:cubicBezTo>
                  <a:pt x="8956664" y="1811030"/>
                  <a:pt x="8950945" y="1805679"/>
                  <a:pt x="8945143" y="1800422"/>
                </a:cubicBezTo>
                <a:cubicBezTo>
                  <a:pt x="8957031" y="1803868"/>
                  <a:pt x="8968893" y="1807231"/>
                  <a:pt x="8980754" y="1810513"/>
                </a:cubicBezTo>
                <a:cubicBezTo>
                  <a:pt x="8986378" y="1816300"/>
                  <a:pt x="8992152" y="1821884"/>
                  <a:pt x="8997912" y="1827535"/>
                </a:cubicBezTo>
                <a:close/>
                <a:moveTo>
                  <a:pt x="9040059" y="1867653"/>
                </a:moveTo>
                <a:cubicBezTo>
                  <a:pt x="9030363" y="1864317"/>
                  <a:pt x="9020667" y="1860981"/>
                  <a:pt x="9010985" y="1857549"/>
                </a:cubicBezTo>
                <a:cubicBezTo>
                  <a:pt x="9006246" y="1853627"/>
                  <a:pt x="9001616" y="1849541"/>
                  <a:pt x="8996891" y="1845579"/>
                </a:cubicBezTo>
                <a:cubicBezTo>
                  <a:pt x="9006573" y="1848602"/>
                  <a:pt x="9016242" y="1851570"/>
                  <a:pt x="9025897" y="1854485"/>
                </a:cubicBezTo>
                <a:cubicBezTo>
                  <a:pt x="9030581" y="1858911"/>
                  <a:pt x="9035320" y="1863282"/>
                  <a:pt x="9040046" y="1867653"/>
                </a:cubicBezTo>
                <a:close/>
                <a:moveTo>
                  <a:pt x="9082275" y="1905470"/>
                </a:moveTo>
                <a:cubicBezTo>
                  <a:pt x="9075302" y="1902882"/>
                  <a:pt x="9068303" y="1900281"/>
                  <a:pt x="9061331" y="1897626"/>
                </a:cubicBezTo>
                <a:cubicBezTo>
                  <a:pt x="9058171" y="1895175"/>
                  <a:pt x="9055066" y="1892655"/>
                  <a:pt x="9051907" y="1890204"/>
                </a:cubicBezTo>
                <a:cubicBezTo>
                  <a:pt x="9058838" y="1892533"/>
                  <a:pt x="9065770" y="1894780"/>
                  <a:pt x="9072702" y="1897013"/>
                </a:cubicBezTo>
                <a:cubicBezTo>
                  <a:pt x="9075928" y="1899859"/>
                  <a:pt x="9079101" y="1902692"/>
                  <a:pt x="9082302" y="1905470"/>
                </a:cubicBezTo>
                <a:close/>
                <a:moveTo>
                  <a:pt x="9124081" y="1940672"/>
                </a:moveTo>
                <a:lnTo>
                  <a:pt x="9113745" y="1936491"/>
                </a:lnTo>
                <a:lnTo>
                  <a:pt x="9111580" y="1934966"/>
                </a:lnTo>
                <a:lnTo>
                  <a:pt x="9121426" y="1938438"/>
                </a:lnTo>
                <a:close/>
                <a:moveTo>
                  <a:pt x="7476221" y="868094"/>
                </a:moveTo>
                <a:cubicBezTo>
                  <a:pt x="7461786" y="869905"/>
                  <a:pt x="7447310" y="871880"/>
                  <a:pt x="7432780" y="874018"/>
                </a:cubicBezTo>
                <a:cubicBezTo>
                  <a:pt x="7417855" y="855443"/>
                  <a:pt x="7403257" y="836474"/>
                  <a:pt x="7388985" y="817123"/>
                </a:cubicBezTo>
                <a:cubicBezTo>
                  <a:pt x="7405449" y="815243"/>
                  <a:pt x="7421845" y="813528"/>
                  <a:pt x="7438118" y="812071"/>
                </a:cubicBezTo>
                <a:cubicBezTo>
                  <a:pt x="7450470" y="831095"/>
                  <a:pt x="7463175" y="849778"/>
                  <a:pt x="7476221" y="868094"/>
                </a:cubicBezTo>
                <a:close/>
                <a:moveTo>
                  <a:pt x="7546748" y="860182"/>
                </a:moveTo>
                <a:cubicBezTo>
                  <a:pt x="7530025" y="861776"/>
                  <a:pt x="7513234" y="863505"/>
                  <a:pt x="7496362" y="865507"/>
                </a:cubicBezTo>
                <a:cubicBezTo>
                  <a:pt x="7483438" y="847518"/>
                  <a:pt x="7470828" y="829175"/>
                  <a:pt x="7458518" y="810504"/>
                </a:cubicBezTo>
                <a:cubicBezTo>
                  <a:pt x="7477215" y="809143"/>
                  <a:pt x="7495830" y="807781"/>
                  <a:pt x="7514351" y="806909"/>
                </a:cubicBezTo>
                <a:cubicBezTo>
                  <a:pt x="7524905" y="824967"/>
                  <a:pt x="7535703" y="842724"/>
                  <a:pt x="7546748" y="860182"/>
                </a:cubicBezTo>
                <a:close/>
                <a:moveTo>
                  <a:pt x="7623510" y="854299"/>
                </a:moveTo>
                <a:cubicBezTo>
                  <a:pt x="7604705" y="855362"/>
                  <a:pt x="7585803" y="856696"/>
                  <a:pt x="7566793" y="858303"/>
                </a:cubicBezTo>
                <a:cubicBezTo>
                  <a:pt x="7555789" y="841144"/>
                  <a:pt x="7545031" y="823700"/>
                  <a:pt x="7534519" y="805956"/>
                </a:cubicBezTo>
                <a:cubicBezTo>
                  <a:pt x="7554114" y="805153"/>
                  <a:pt x="7573574" y="804690"/>
                  <a:pt x="7592912" y="804595"/>
                </a:cubicBezTo>
                <a:cubicBezTo>
                  <a:pt x="7603247" y="820786"/>
                  <a:pt x="7613447" y="837345"/>
                  <a:pt x="7623510" y="854299"/>
                </a:cubicBezTo>
                <a:close/>
                <a:moveTo>
                  <a:pt x="7700791" y="851712"/>
                </a:moveTo>
                <a:cubicBezTo>
                  <a:pt x="7681890" y="851971"/>
                  <a:pt x="7662866" y="852570"/>
                  <a:pt x="7643733" y="853400"/>
                </a:cubicBezTo>
                <a:cubicBezTo>
                  <a:pt x="7633983" y="836787"/>
                  <a:pt x="7624110" y="820527"/>
                  <a:pt x="7614114" y="804635"/>
                </a:cubicBezTo>
                <a:cubicBezTo>
                  <a:pt x="7632744" y="804785"/>
                  <a:pt x="7651250" y="805248"/>
                  <a:pt x="7669648" y="805997"/>
                </a:cubicBezTo>
                <a:cubicBezTo>
                  <a:pt x="7680175" y="820868"/>
                  <a:pt x="7690551" y="836106"/>
                  <a:pt x="7700791" y="851712"/>
                </a:cubicBezTo>
                <a:close/>
                <a:moveTo>
                  <a:pt x="7775621" y="852216"/>
                </a:moveTo>
                <a:cubicBezTo>
                  <a:pt x="7757836" y="851671"/>
                  <a:pt x="7739970" y="851358"/>
                  <a:pt x="7721953" y="851412"/>
                </a:cubicBezTo>
                <a:cubicBezTo>
                  <a:pt x="7712190" y="836324"/>
                  <a:pt x="7702303" y="821549"/>
                  <a:pt x="7692294" y="807100"/>
                </a:cubicBezTo>
                <a:cubicBezTo>
                  <a:pt x="7709793" y="808080"/>
                  <a:pt x="7727183" y="809361"/>
                  <a:pt x="7744450" y="810940"/>
                </a:cubicBezTo>
                <a:cubicBezTo>
                  <a:pt x="7754963" y="824381"/>
                  <a:pt x="7765353" y="838121"/>
                  <a:pt x="7775621" y="852161"/>
                </a:cubicBezTo>
                <a:close/>
                <a:moveTo>
                  <a:pt x="7848123" y="856301"/>
                </a:moveTo>
                <a:cubicBezTo>
                  <a:pt x="7831672" y="855021"/>
                  <a:pt x="7815100" y="854040"/>
                  <a:pt x="7798458" y="853251"/>
                </a:cubicBezTo>
                <a:cubicBezTo>
                  <a:pt x="7788735" y="839633"/>
                  <a:pt x="7778917" y="826328"/>
                  <a:pt x="7769003" y="813351"/>
                </a:cubicBezTo>
                <a:cubicBezTo>
                  <a:pt x="7785154" y="815067"/>
                  <a:pt x="7801195" y="817082"/>
                  <a:pt x="7817115" y="819383"/>
                </a:cubicBezTo>
                <a:cubicBezTo>
                  <a:pt x="7827560" y="831353"/>
                  <a:pt x="7837895" y="843650"/>
                  <a:pt x="7848123" y="856247"/>
                </a:cubicBezTo>
                <a:close/>
                <a:moveTo>
                  <a:pt x="7917887" y="863532"/>
                </a:moveTo>
                <a:cubicBezTo>
                  <a:pt x="7902988" y="861626"/>
                  <a:pt x="7888009" y="859937"/>
                  <a:pt x="7872948" y="858466"/>
                </a:cubicBezTo>
                <a:cubicBezTo>
                  <a:pt x="7863620" y="846660"/>
                  <a:pt x="7854210" y="835125"/>
                  <a:pt x="7844704" y="823850"/>
                </a:cubicBezTo>
                <a:cubicBezTo>
                  <a:pt x="7859276" y="826328"/>
                  <a:pt x="7873778" y="828943"/>
                  <a:pt x="7888172" y="831844"/>
                </a:cubicBezTo>
                <a:cubicBezTo>
                  <a:pt x="7898168" y="842125"/>
                  <a:pt x="7908068" y="852665"/>
                  <a:pt x="7917887" y="863478"/>
                </a:cubicBezTo>
                <a:close/>
                <a:moveTo>
                  <a:pt x="7984232" y="873555"/>
                </a:moveTo>
                <a:cubicBezTo>
                  <a:pt x="7971364" y="871254"/>
                  <a:pt x="7958454" y="869061"/>
                  <a:pt x="7945435" y="867168"/>
                </a:cubicBezTo>
                <a:cubicBezTo>
                  <a:pt x="7936856" y="857391"/>
                  <a:pt x="7928208" y="847804"/>
                  <a:pt x="7919480" y="838407"/>
                </a:cubicBezTo>
                <a:cubicBezTo>
                  <a:pt x="7932049" y="841253"/>
                  <a:pt x="7944496" y="844386"/>
                  <a:pt x="7956901" y="847627"/>
                </a:cubicBezTo>
                <a:cubicBezTo>
                  <a:pt x="7966079" y="856029"/>
                  <a:pt x="7975190" y="864662"/>
                  <a:pt x="7984232" y="873500"/>
                </a:cubicBezTo>
                <a:close/>
                <a:moveTo>
                  <a:pt x="8046329" y="886179"/>
                </a:moveTo>
                <a:cubicBezTo>
                  <a:pt x="8036375" y="883877"/>
                  <a:pt x="8026311" y="881875"/>
                  <a:pt x="8016261" y="879833"/>
                </a:cubicBezTo>
                <a:cubicBezTo>
                  <a:pt x="8009153" y="872574"/>
                  <a:pt x="8002004" y="865411"/>
                  <a:pt x="7994800" y="858358"/>
                </a:cubicBezTo>
                <a:cubicBezTo>
                  <a:pt x="8004522" y="861272"/>
                  <a:pt x="8014246" y="864240"/>
                  <a:pt x="8023887" y="867386"/>
                </a:cubicBezTo>
                <a:cubicBezTo>
                  <a:pt x="8031404" y="873500"/>
                  <a:pt x="8038880" y="879737"/>
                  <a:pt x="8046302" y="886124"/>
                </a:cubicBezTo>
                <a:close/>
                <a:moveTo>
                  <a:pt x="8102162" y="900559"/>
                </a:moveTo>
                <a:cubicBezTo>
                  <a:pt x="8096415" y="898939"/>
                  <a:pt x="8090655" y="897359"/>
                  <a:pt x="8084867" y="895806"/>
                </a:cubicBezTo>
                <a:cubicBezTo>
                  <a:pt x="8080674" y="891966"/>
                  <a:pt x="8076452" y="888167"/>
                  <a:pt x="8072216" y="884395"/>
                </a:cubicBezTo>
                <a:cubicBezTo>
                  <a:pt x="8077882" y="886533"/>
                  <a:pt x="8083506" y="888779"/>
                  <a:pt x="8089130" y="891013"/>
                </a:cubicBezTo>
                <a:cubicBezTo>
                  <a:pt x="8093474" y="894159"/>
                  <a:pt x="8097818" y="897331"/>
                  <a:pt x="8102135" y="900504"/>
                </a:cubicBezTo>
                <a:close/>
                <a:moveTo>
                  <a:pt x="8958720" y="1714467"/>
                </a:moveTo>
                <a:cubicBezTo>
                  <a:pt x="8941085" y="1710708"/>
                  <a:pt x="8923382" y="1706800"/>
                  <a:pt x="8905611" y="1702728"/>
                </a:cubicBezTo>
                <a:cubicBezTo>
                  <a:pt x="8898107" y="1693985"/>
                  <a:pt x="8890741" y="1685025"/>
                  <a:pt x="8883400" y="1676105"/>
                </a:cubicBezTo>
                <a:cubicBezTo>
                  <a:pt x="8901431" y="1679741"/>
                  <a:pt x="8919378" y="1683214"/>
                  <a:pt x="8937232" y="1686523"/>
                </a:cubicBezTo>
                <a:cubicBezTo>
                  <a:pt x="8944218" y="1695933"/>
                  <a:pt x="8951489" y="1705111"/>
                  <a:pt x="8958693" y="1714412"/>
                </a:cubicBezTo>
                <a:close/>
                <a:moveTo>
                  <a:pt x="8996592" y="1761652"/>
                </a:moveTo>
                <a:cubicBezTo>
                  <a:pt x="8980168" y="1757758"/>
                  <a:pt x="8963705" y="1753740"/>
                  <a:pt x="8947186" y="1749601"/>
                </a:cubicBezTo>
                <a:cubicBezTo>
                  <a:pt x="8939792" y="1741566"/>
                  <a:pt x="8932533" y="1733355"/>
                  <a:pt x="8925262" y="1725157"/>
                </a:cubicBezTo>
                <a:cubicBezTo>
                  <a:pt x="8942039" y="1728874"/>
                  <a:pt x="8958748" y="1732456"/>
                  <a:pt x="8975375" y="1735915"/>
                </a:cubicBezTo>
                <a:cubicBezTo>
                  <a:pt x="8982293" y="1744562"/>
                  <a:pt x="8989442" y="1753046"/>
                  <a:pt x="8996537" y="1761598"/>
                </a:cubicBezTo>
                <a:close/>
                <a:moveTo>
                  <a:pt x="9035824" y="1807190"/>
                </a:moveTo>
                <a:cubicBezTo>
                  <a:pt x="9020736" y="1803255"/>
                  <a:pt x="9005620" y="1799210"/>
                  <a:pt x="8990491" y="1795029"/>
                </a:cubicBezTo>
                <a:cubicBezTo>
                  <a:pt x="8983409" y="1787867"/>
                  <a:pt x="8976464" y="1780513"/>
                  <a:pt x="8969478" y="1773241"/>
                </a:cubicBezTo>
                <a:cubicBezTo>
                  <a:pt x="8984812" y="1776986"/>
                  <a:pt x="9000105" y="1780622"/>
                  <a:pt x="9015371" y="1784135"/>
                </a:cubicBezTo>
                <a:cubicBezTo>
                  <a:pt x="9022043" y="1791788"/>
                  <a:pt x="9028920" y="1799455"/>
                  <a:pt x="9035770" y="1807136"/>
                </a:cubicBezTo>
                <a:close/>
                <a:moveTo>
                  <a:pt x="9076337" y="1851108"/>
                </a:moveTo>
                <a:cubicBezTo>
                  <a:pt x="9062720" y="1847199"/>
                  <a:pt x="9049184" y="1843250"/>
                  <a:pt x="9035579" y="1839151"/>
                </a:cubicBezTo>
                <a:cubicBezTo>
                  <a:pt x="9028988" y="1832928"/>
                  <a:pt x="9022506" y="1826487"/>
                  <a:pt x="9015997" y="1820086"/>
                </a:cubicBezTo>
                <a:cubicBezTo>
                  <a:pt x="9029737" y="1823722"/>
                  <a:pt x="9043451" y="1827277"/>
                  <a:pt x="9057136" y="1830763"/>
                </a:cubicBezTo>
                <a:cubicBezTo>
                  <a:pt x="9063400" y="1837599"/>
                  <a:pt x="9069855" y="1844312"/>
                  <a:pt x="9076283" y="1851053"/>
                </a:cubicBezTo>
                <a:close/>
                <a:moveTo>
                  <a:pt x="9117858" y="1893241"/>
                </a:moveTo>
                <a:cubicBezTo>
                  <a:pt x="9106051" y="1889537"/>
                  <a:pt x="9094258" y="1885751"/>
                  <a:pt x="9082451" y="1881897"/>
                </a:cubicBezTo>
                <a:cubicBezTo>
                  <a:pt x="9076596" y="1876736"/>
                  <a:pt x="9070876" y="1871384"/>
                  <a:pt x="9065075" y="1866142"/>
                </a:cubicBezTo>
                <a:cubicBezTo>
                  <a:pt x="9076950" y="1869573"/>
                  <a:pt x="9088811" y="1872937"/>
                  <a:pt x="9100672" y="1876219"/>
                </a:cubicBezTo>
                <a:cubicBezTo>
                  <a:pt x="9106283" y="1881897"/>
                  <a:pt x="9112057" y="1887535"/>
                  <a:pt x="9117803" y="1893186"/>
                </a:cubicBezTo>
                <a:close/>
                <a:moveTo>
                  <a:pt x="9160073" y="1933373"/>
                </a:moveTo>
                <a:cubicBezTo>
                  <a:pt x="9150377" y="1930064"/>
                  <a:pt x="9140681" y="1926700"/>
                  <a:pt x="9130985" y="1923268"/>
                </a:cubicBezTo>
                <a:cubicBezTo>
                  <a:pt x="9126219" y="1919346"/>
                  <a:pt x="9121575" y="1915234"/>
                  <a:pt x="9116850" y="1911257"/>
                </a:cubicBezTo>
                <a:cubicBezTo>
                  <a:pt x="9126519" y="1914280"/>
                  <a:pt x="9136187" y="1917222"/>
                  <a:pt x="9145856" y="1920163"/>
                </a:cubicBezTo>
                <a:cubicBezTo>
                  <a:pt x="9150459" y="1924548"/>
                  <a:pt x="9155211" y="1928933"/>
                  <a:pt x="9159964" y="1933318"/>
                </a:cubicBezTo>
                <a:close/>
                <a:moveTo>
                  <a:pt x="9202288" y="1971176"/>
                </a:moveTo>
                <a:cubicBezTo>
                  <a:pt x="9195315" y="1968561"/>
                  <a:pt x="9188330" y="1965973"/>
                  <a:pt x="9181357" y="1963318"/>
                </a:cubicBezTo>
                <a:cubicBezTo>
                  <a:pt x="9178198" y="1960880"/>
                  <a:pt x="9175107" y="1958375"/>
                  <a:pt x="9171961" y="1955924"/>
                </a:cubicBezTo>
                <a:cubicBezTo>
                  <a:pt x="9178893" y="1958252"/>
                  <a:pt x="9185810" y="1960499"/>
                  <a:pt x="9192755" y="1962733"/>
                </a:cubicBezTo>
                <a:cubicBezTo>
                  <a:pt x="9195833" y="1965511"/>
                  <a:pt x="9198992" y="1968343"/>
                  <a:pt x="9202179" y="1971121"/>
                </a:cubicBezTo>
                <a:close/>
                <a:moveTo>
                  <a:pt x="9244108" y="2006378"/>
                </a:moveTo>
                <a:lnTo>
                  <a:pt x="9233800" y="2002211"/>
                </a:lnTo>
                <a:lnTo>
                  <a:pt x="9231607" y="2000672"/>
                </a:lnTo>
                <a:lnTo>
                  <a:pt x="9241466" y="2004158"/>
                </a:lnTo>
                <a:close/>
                <a:moveTo>
                  <a:pt x="724456" y="2362006"/>
                </a:moveTo>
                <a:cubicBezTo>
                  <a:pt x="807344" y="2392877"/>
                  <a:pt x="891574" y="2421734"/>
                  <a:pt x="977148" y="2448574"/>
                </a:cubicBezTo>
                <a:cubicBezTo>
                  <a:pt x="1749017" y="2690426"/>
                  <a:pt x="2613529" y="2758229"/>
                  <a:pt x="3340432" y="2507784"/>
                </a:cubicBezTo>
                <a:cubicBezTo>
                  <a:pt x="3921339" y="2307603"/>
                  <a:pt x="4521380" y="2004566"/>
                  <a:pt x="5106277" y="1709156"/>
                </a:cubicBezTo>
                <a:cubicBezTo>
                  <a:pt x="5921710" y="1297299"/>
                  <a:pt x="6707729" y="900409"/>
                  <a:pt x="7368627" y="819533"/>
                </a:cubicBezTo>
                <a:cubicBezTo>
                  <a:pt x="7382898" y="839129"/>
                  <a:pt x="7397510" y="858330"/>
                  <a:pt x="7412462" y="877136"/>
                </a:cubicBezTo>
                <a:cubicBezTo>
                  <a:pt x="6764447" y="977908"/>
                  <a:pt x="6004901" y="1361439"/>
                  <a:pt x="5218025" y="1758874"/>
                </a:cubicBezTo>
                <a:cubicBezTo>
                  <a:pt x="4633400" y="2054135"/>
                  <a:pt x="4033673" y="2357036"/>
                  <a:pt x="3454522" y="2556604"/>
                </a:cubicBezTo>
                <a:cubicBezTo>
                  <a:pt x="2731554" y="2805687"/>
                  <a:pt x="1871046" y="2738048"/>
                  <a:pt x="1102391" y="2497190"/>
                </a:cubicBezTo>
                <a:cubicBezTo>
                  <a:pt x="973444" y="2456786"/>
                  <a:pt x="847125" y="2411480"/>
                  <a:pt x="724456" y="2362006"/>
                </a:cubicBezTo>
                <a:close/>
                <a:moveTo>
                  <a:pt x="7532340" y="942774"/>
                </a:moveTo>
                <a:cubicBezTo>
                  <a:pt x="7520342" y="944653"/>
                  <a:pt x="7508332" y="946546"/>
                  <a:pt x="7496266" y="948603"/>
                </a:cubicBezTo>
                <a:cubicBezTo>
                  <a:pt x="7479271" y="929742"/>
                  <a:pt x="7462630" y="910432"/>
                  <a:pt x="7446344" y="890686"/>
                </a:cubicBezTo>
                <a:cubicBezTo>
                  <a:pt x="7460465" y="888671"/>
                  <a:pt x="7474492" y="886900"/>
                  <a:pt x="7488559" y="885239"/>
                </a:cubicBezTo>
                <a:cubicBezTo>
                  <a:pt x="7502816" y="904808"/>
                  <a:pt x="7517401" y="923982"/>
                  <a:pt x="7532340" y="942774"/>
                </a:cubicBezTo>
                <a:close/>
                <a:moveTo>
                  <a:pt x="7596125" y="933745"/>
                </a:moveTo>
                <a:cubicBezTo>
                  <a:pt x="7581704" y="935584"/>
                  <a:pt x="7567242" y="937518"/>
                  <a:pt x="7552712" y="939656"/>
                </a:cubicBezTo>
                <a:cubicBezTo>
                  <a:pt x="7537787" y="921081"/>
                  <a:pt x="7523188" y="902125"/>
                  <a:pt x="7508904" y="882774"/>
                </a:cubicBezTo>
                <a:cubicBezTo>
                  <a:pt x="7525354" y="880895"/>
                  <a:pt x="7541736" y="879166"/>
                  <a:pt x="7558009" y="877708"/>
                </a:cubicBezTo>
                <a:cubicBezTo>
                  <a:pt x="7570415" y="896746"/>
                  <a:pt x="7583121" y="915430"/>
                  <a:pt x="7596125" y="933745"/>
                </a:cubicBezTo>
                <a:close/>
                <a:moveTo>
                  <a:pt x="7666639" y="925834"/>
                </a:moveTo>
                <a:cubicBezTo>
                  <a:pt x="7649916" y="927427"/>
                  <a:pt x="7633152" y="929129"/>
                  <a:pt x="7616253" y="931158"/>
                </a:cubicBezTo>
                <a:cubicBezTo>
                  <a:pt x="7603343" y="913155"/>
                  <a:pt x="7590719" y="894826"/>
                  <a:pt x="7578395" y="876156"/>
                </a:cubicBezTo>
                <a:cubicBezTo>
                  <a:pt x="7597079" y="874794"/>
                  <a:pt x="7615694" y="873432"/>
                  <a:pt x="7634228" y="872561"/>
                </a:cubicBezTo>
                <a:cubicBezTo>
                  <a:pt x="7644754" y="890618"/>
                  <a:pt x="7655567" y="908376"/>
                  <a:pt x="7666639" y="925834"/>
                </a:cubicBezTo>
                <a:close/>
                <a:moveTo>
                  <a:pt x="7743401" y="919951"/>
                </a:moveTo>
                <a:cubicBezTo>
                  <a:pt x="7724595" y="920999"/>
                  <a:pt x="7705694" y="922347"/>
                  <a:pt x="7686670" y="923968"/>
                </a:cubicBezTo>
                <a:cubicBezTo>
                  <a:pt x="7675653" y="906796"/>
                  <a:pt x="7664895" y="889338"/>
                  <a:pt x="7654410" y="871594"/>
                </a:cubicBezTo>
                <a:cubicBezTo>
                  <a:pt x="7674005" y="870804"/>
                  <a:pt x="7693465" y="870355"/>
                  <a:pt x="7712789" y="870232"/>
                </a:cubicBezTo>
                <a:cubicBezTo>
                  <a:pt x="7723125" y="886424"/>
                  <a:pt x="7733338" y="902997"/>
                  <a:pt x="7743401" y="919951"/>
                </a:cubicBezTo>
                <a:close/>
                <a:moveTo>
                  <a:pt x="7820682" y="917363"/>
                </a:moveTo>
                <a:cubicBezTo>
                  <a:pt x="7801781" y="917622"/>
                  <a:pt x="7782743" y="918221"/>
                  <a:pt x="7763624" y="919052"/>
                </a:cubicBezTo>
                <a:cubicBezTo>
                  <a:pt x="7753873" y="902438"/>
                  <a:pt x="7744001" y="886179"/>
                  <a:pt x="7734005" y="870287"/>
                </a:cubicBezTo>
                <a:cubicBezTo>
                  <a:pt x="7752635" y="870423"/>
                  <a:pt x="7771141" y="870872"/>
                  <a:pt x="7789539" y="871648"/>
                </a:cubicBezTo>
                <a:cubicBezTo>
                  <a:pt x="7800024" y="886505"/>
                  <a:pt x="7810401" y="901744"/>
                  <a:pt x="7820682" y="917363"/>
                </a:cubicBezTo>
                <a:close/>
                <a:moveTo>
                  <a:pt x="7895580" y="917867"/>
                </a:moveTo>
                <a:cubicBezTo>
                  <a:pt x="7877795" y="917309"/>
                  <a:pt x="7859929" y="916996"/>
                  <a:pt x="7841926" y="917064"/>
                </a:cubicBezTo>
                <a:cubicBezTo>
                  <a:pt x="7832162" y="901962"/>
                  <a:pt x="7822276" y="887186"/>
                  <a:pt x="7812267" y="872738"/>
                </a:cubicBezTo>
                <a:cubicBezTo>
                  <a:pt x="7829766" y="873732"/>
                  <a:pt x="7847142" y="875012"/>
                  <a:pt x="7864410" y="876578"/>
                </a:cubicBezTo>
                <a:cubicBezTo>
                  <a:pt x="7874868" y="890019"/>
                  <a:pt x="7885231" y="903786"/>
                  <a:pt x="7895512" y="917867"/>
                </a:cubicBezTo>
                <a:close/>
                <a:moveTo>
                  <a:pt x="7968082" y="921884"/>
                </a:moveTo>
                <a:cubicBezTo>
                  <a:pt x="7951631" y="920604"/>
                  <a:pt x="7935058" y="919624"/>
                  <a:pt x="7918404" y="918848"/>
                </a:cubicBezTo>
                <a:cubicBezTo>
                  <a:pt x="7908695" y="905230"/>
                  <a:pt x="7898876" y="891925"/>
                  <a:pt x="7888949" y="878947"/>
                </a:cubicBezTo>
                <a:cubicBezTo>
                  <a:pt x="7905099" y="880663"/>
                  <a:pt x="7921141" y="882679"/>
                  <a:pt x="7937074" y="884980"/>
                </a:cubicBezTo>
                <a:cubicBezTo>
                  <a:pt x="7947478" y="896991"/>
                  <a:pt x="7957786" y="909288"/>
                  <a:pt x="7968013" y="921884"/>
                </a:cubicBezTo>
                <a:close/>
                <a:moveTo>
                  <a:pt x="8037859" y="929115"/>
                </a:moveTo>
                <a:cubicBezTo>
                  <a:pt x="8022961" y="927223"/>
                  <a:pt x="8007981" y="925534"/>
                  <a:pt x="7992920" y="924063"/>
                </a:cubicBezTo>
                <a:cubicBezTo>
                  <a:pt x="7983592" y="912256"/>
                  <a:pt x="7974182" y="900722"/>
                  <a:pt x="7964690" y="889447"/>
                </a:cubicBezTo>
                <a:cubicBezTo>
                  <a:pt x="7979248" y="891925"/>
                  <a:pt x="7993765" y="894553"/>
                  <a:pt x="8008172" y="897454"/>
                </a:cubicBezTo>
                <a:cubicBezTo>
                  <a:pt x="8018154" y="907763"/>
                  <a:pt x="8028027" y="918317"/>
                  <a:pt x="8037791" y="929115"/>
                </a:cubicBezTo>
                <a:close/>
                <a:moveTo>
                  <a:pt x="8104178" y="939138"/>
                </a:moveTo>
                <a:cubicBezTo>
                  <a:pt x="8091309" y="936850"/>
                  <a:pt x="8078399" y="934672"/>
                  <a:pt x="8065380" y="932765"/>
                </a:cubicBezTo>
                <a:cubicBezTo>
                  <a:pt x="8056801" y="922987"/>
                  <a:pt x="8048154" y="913400"/>
                  <a:pt x="8039425" y="904004"/>
                </a:cubicBezTo>
                <a:cubicBezTo>
                  <a:pt x="8051981" y="906837"/>
                  <a:pt x="8064413" y="909969"/>
                  <a:pt x="8076820" y="913210"/>
                </a:cubicBezTo>
                <a:cubicBezTo>
                  <a:pt x="8085970" y="921653"/>
                  <a:pt x="8095067" y="930300"/>
                  <a:pt x="8104110" y="939138"/>
                </a:cubicBezTo>
                <a:close/>
                <a:moveTo>
                  <a:pt x="8166288" y="951789"/>
                </a:moveTo>
                <a:cubicBezTo>
                  <a:pt x="8156333" y="949488"/>
                  <a:pt x="8146270" y="947472"/>
                  <a:pt x="8136220" y="945430"/>
                </a:cubicBezTo>
                <a:cubicBezTo>
                  <a:pt x="8129112" y="938171"/>
                  <a:pt x="8121963" y="931008"/>
                  <a:pt x="8114759" y="923954"/>
                </a:cubicBezTo>
                <a:cubicBezTo>
                  <a:pt x="8124482" y="926869"/>
                  <a:pt x="8134205" y="929824"/>
                  <a:pt x="8143833" y="932969"/>
                </a:cubicBezTo>
                <a:cubicBezTo>
                  <a:pt x="8151323" y="939111"/>
                  <a:pt x="8158785" y="945375"/>
                  <a:pt x="8166220" y="951789"/>
                </a:cubicBezTo>
                <a:close/>
                <a:moveTo>
                  <a:pt x="8222121" y="966169"/>
                </a:moveTo>
                <a:cubicBezTo>
                  <a:pt x="8216375" y="964549"/>
                  <a:pt x="8210587" y="962942"/>
                  <a:pt x="8204800" y="961403"/>
                </a:cubicBezTo>
                <a:cubicBezTo>
                  <a:pt x="8200591" y="957563"/>
                  <a:pt x="8196384" y="953764"/>
                  <a:pt x="8192162" y="949992"/>
                </a:cubicBezTo>
                <a:cubicBezTo>
                  <a:pt x="8197840" y="952143"/>
                  <a:pt x="8203465" y="954390"/>
                  <a:pt x="8209116" y="956623"/>
                </a:cubicBezTo>
                <a:cubicBezTo>
                  <a:pt x="8213433" y="959769"/>
                  <a:pt x="8217764" y="962956"/>
                  <a:pt x="8222080" y="966169"/>
                </a:cubicBezTo>
                <a:close/>
                <a:moveTo>
                  <a:pt x="9042170" y="1731298"/>
                </a:moveTo>
                <a:cubicBezTo>
                  <a:pt x="9023445" y="1727730"/>
                  <a:pt x="9004626" y="1723999"/>
                  <a:pt x="8985711" y="1720091"/>
                </a:cubicBezTo>
                <a:cubicBezTo>
                  <a:pt x="8978166" y="1710559"/>
                  <a:pt x="8970731" y="1701026"/>
                  <a:pt x="8963405" y="1691262"/>
                </a:cubicBezTo>
                <a:cubicBezTo>
                  <a:pt x="8982606" y="1694707"/>
                  <a:pt x="9001671" y="1698003"/>
                  <a:pt x="9020600" y="1701121"/>
                </a:cubicBezTo>
                <a:cubicBezTo>
                  <a:pt x="9027627" y="1711348"/>
                  <a:pt x="9034953" y="1721248"/>
                  <a:pt x="9042129" y="1731298"/>
                </a:cubicBezTo>
                <a:close/>
                <a:moveTo>
                  <a:pt x="9078530" y="1780077"/>
                </a:moveTo>
                <a:cubicBezTo>
                  <a:pt x="9060894" y="1776305"/>
                  <a:pt x="9043191" y="1772383"/>
                  <a:pt x="9025420" y="1768339"/>
                </a:cubicBezTo>
                <a:cubicBezTo>
                  <a:pt x="9017876" y="1759528"/>
                  <a:pt x="9010441" y="1750540"/>
                  <a:pt x="9003073" y="1741539"/>
                </a:cubicBezTo>
                <a:cubicBezTo>
                  <a:pt x="9021117" y="1745175"/>
                  <a:pt x="9039079" y="1748647"/>
                  <a:pt x="9056932" y="1751970"/>
                </a:cubicBezTo>
                <a:cubicBezTo>
                  <a:pt x="9064040" y="1761489"/>
                  <a:pt x="9071340" y="1770735"/>
                  <a:pt x="9078530" y="1780077"/>
                </a:cubicBezTo>
                <a:close/>
                <a:moveTo>
                  <a:pt x="9116374" y="1827208"/>
                </a:moveTo>
                <a:cubicBezTo>
                  <a:pt x="9099950" y="1823314"/>
                  <a:pt x="9083487" y="1819296"/>
                  <a:pt x="9066968" y="1815143"/>
                </a:cubicBezTo>
                <a:cubicBezTo>
                  <a:pt x="9059587" y="1807136"/>
                  <a:pt x="9052343" y="1798938"/>
                  <a:pt x="9045084" y="1790754"/>
                </a:cubicBezTo>
                <a:cubicBezTo>
                  <a:pt x="9061848" y="1794485"/>
                  <a:pt x="9078557" y="1798066"/>
                  <a:pt x="9095184" y="1801511"/>
                </a:cubicBezTo>
                <a:cubicBezTo>
                  <a:pt x="9102170" y="1810213"/>
                  <a:pt x="9109319" y="1818670"/>
                  <a:pt x="9116401" y="1827195"/>
                </a:cubicBezTo>
                <a:close/>
                <a:moveTo>
                  <a:pt x="9155634" y="1872787"/>
                </a:moveTo>
                <a:cubicBezTo>
                  <a:pt x="9140545" y="1868852"/>
                  <a:pt x="9125443" y="1864807"/>
                  <a:pt x="9110313" y="1860640"/>
                </a:cubicBezTo>
                <a:cubicBezTo>
                  <a:pt x="9103232" y="1853463"/>
                  <a:pt x="9096260" y="1846110"/>
                  <a:pt x="9089274" y="1838852"/>
                </a:cubicBezTo>
                <a:cubicBezTo>
                  <a:pt x="9104622" y="1842597"/>
                  <a:pt x="9119928" y="1846232"/>
                  <a:pt x="9135180" y="1849746"/>
                </a:cubicBezTo>
                <a:cubicBezTo>
                  <a:pt x="9141934" y="1857481"/>
                  <a:pt x="9148825" y="1865107"/>
                  <a:pt x="9155661" y="1872787"/>
                </a:cubicBezTo>
                <a:close/>
                <a:moveTo>
                  <a:pt x="9196160" y="1916704"/>
                </a:moveTo>
                <a:cubicBezTo>
                  <a:pt x="9182542" y="1912810"/>
                  <a:pt x="9168952" y="1908820"/>
                  <a:pt x="9155402" y="1904748"/>
                </a:cubicBezTo>
                <a:cubicBezTo>
                  <a:pt x="9148798" y="1898525"/>
                  <a:pt x="9142342" y="1892097"/>
                  <a:pt x="9135819" y="1885751"/>
                </a:cubicBezTo>
                <a:cubicBezTo>
                  <a:pt x="9149560" y="1889387"/>
                  <a:pt x="9163273" y="1892941"/>
                  <a:pt x="9176945" y="1896414"/>
                </a:cubicBezTo>
                <a:cubicBezTo>
                  <a:pt x="9183387" y="1903264"/>
                  <a:pt x="9189760" y="1909977"/>
                  <a:pt x="9196187" y="1916704"/>
                </a:cubicBezTo>
                <a:close/>
                <a:moveTo>
                  <a:pt x="9237681" y="1958851"/>
                </a:moveTo>
                <a:cubicBezTo>
                  <a:pt x="9225874" y="1955147"/>
                  <a:pt x="9214081" y="1951362"/>
                  <a:pt x="9202275" y="1947508"/>
                </a:cubicBezTo>
                <a:cubicBezTo>
                  <a:pt x="9196405" y="1942333"/>
                  <a:pt x="9190658" y="1936954"/>
                  <a:pt x="9184830" y="1931698"/>
                </a:cubicBezTo>
                <a:cubicBezTo>
                  <a:pt x="9196718" y="1935143"/>
                  <a:pt x="9208593" y="1938506"/>
                  <a:pt x="9220454" y="1941775"/>
                </a:cubicBezTo>
                <a:cubicBezTo>
                  <a:pt x="9226160" y="1947522"/>
                  <a:pt x="9231948" y="1953186"/>
                  <a:pt x="9237708" y="1958851"/>
                </a:cubicBezTo>
                <a:close/>
                <a:moveTo>
                  <a:pt x="9279800" y="1998942"/>
                </a:moveTo>
                <a:cubicBezTo>
                  <a:pt x="9270118" y="1995619"/>
                  <a:pt x="9260436" y="1992256"/>
                  <a:pt x="9250740" y="1988838"/>
                </a:cubicBezTo>
                <a:cubicBezTo>
                  <a:pt x="9245974" y="1984930"/>
                  <a:pt x="9241344" y="1980831"/>
                  <a:pt x="9236618" y="1976854"/>
                </a:cubicBezTo>
                <a:cubicBezTo>
                  <a:pt x="9246287" y="1979877"/>
                  <a:pt x="9255956" y="1982846"/>
                  <a:pt x="9265625" y="1985746"/>
                </a:cubicBezTo>
                <a:cubicBezTo>
                  <a:pt x="9270350" y="1990172"/>
                  <a:pt x="9275088" y="1994571"/>
                  <a:pt x="9279827" y="1998942"/>
                </a:cubicBezTo>
                <a:close/>
                <a:moveTo>
                  <a:pt x="9322015" y="2036759"/>
                </a:moveTo>
                <a:cubicBezTo>
                  <a:pt x="9315044" y="2034158"/>
                  <a:pt x="9308057" y="2031571"/>
                  <a:pt x="9301085" y="2028901"/>
                </a:cubicBezTo>
                <a:cubicBezTo>
                  <a:pt x="9297939" y="2026491"/>
                  <a:pt x="9294834" y="2023972"/>
                  <a:pt x="9291702" y="2021520"/>
                </a:cubicBezTo>
                <a:cubicBezTo>
                  <a:pt x="9298634" y="2023863"/>
                  <a:pt x="9305552" y="2026110"/>
                  <a:pt x="9312497" y="2028329"/>
                </a:cubicBezTo>
                <a:cubicBezTo>
                  <a:pt x="9315724" y="2031162"/>
                  <a:pt x="9318883" y="2033995"/>
                  <a:pt x="9322070" y="2036759"/>
                </a:cubicBezTo>
                <a:close/>
                <a:moveTo>
                  <a:pt x="9363822" y="2071961"/>
                </a:moveTo>
                <a:lnTo>
                  <a:pt x="9353500" y="2067780"/>
                </a:lnTo>
                <a:lnTo>
                  <a:pt x="9351335" y="2066269"/>
                </a:lnTo>
                <a:lnTo>
                  <a:pt x="9361208" y="2069755"/>
                </a:lnTo>
                <a:close/>
                <a:moveTo>
                  <a:pt x="844579" y="2427739"/>
                </a:moveTo>
                <a:cubicBezTo>
                  <a:pt x="927402" y="2458610"/>
                  <a:pt x="1011560" y="2487426"/>
                  <a:pt x="1097052" y="2514212"/>
                </a:cubicBezTo>
                <a:cubicBezTo>
                  <a:pt x="1868908" y="2756064"/>
                  <a:pt x="2733420" y="2823867"/>
                  <a:pt x="3460323" y="2573422"/>
                </a:cubicBezTo>
                <a:cubicBezTo>
                  <a:pt x="4041231" y="2373241"/>
                  <a:pt x="4641271" y="2070204"/>
                  <a:pt x="5226168" y="1774780"/>
                </a:cubicBezTo>
                <a:cubicBezTo>
                  <a:pt x="6016000" y="1375874"/>
                  <a:pt x="6778133" y="991035"/>
                  <a:pt x="7425835" y="893709"/>
                </a:cubicBezTo>
                <a:cubicBezTo>
                  <a:pt x="7442081" y="913686"/>
                  <a:pt x="7458695" y="933174"/>
                  <a:pt x="7475676" y="952198"/>
                </a:cubicBezTo>
                <a:cubicBezTo>
                  <a:pt x="6840229" y="1065797"/>
                  <a:pt x="6101969" y="1438571"/>
                  <a:pt x="5337916" y="1824458"/>
                </a:cubicBezTo>
                <a:cubicBezTo>
                  <a:pt x="4753291" y="2119732"/>
                  <a:pt x="4153564" y="2422632"/>
                  <a:pt x="3574413" y="2622201"/>
                </a:cubicBezTo>
                <a:cubicBezTo>
                  <a:pt x="2851472" y="2871284"/>
                  <a:pt x="1990965" y="2803631"/>
                  <a:pt x="1222309" y="2562787"/>
                </a:cubicBezTo>
                <a:cubicBezTo>
                  <a:pt x="1093417" y="2522451"/>
                  <a:pt x="967180" y="2477185"/>
                  <a:pt x="844579" y="2427739"/>
                </a:cubicBezTo>
                <a:close/>
                <a:moveTo>
                  <a:pt x="7595553" y="1017903"/>
                </a:moveTo>
                <a:cubicBezTo>
                  <a:pt x="7586130" y="1019592"/>
                  <a:pt x="7576747" y="1021172"/>
                  <a:pt x="7567283" y="1022969"/>
                </a:cubicBezTo>
                <a:cubicBezTo>
                  <a:pt x="7548164" y="1004081"/>
                  <a:pt x="7529412" y="984703"/>
                  <a:pt x="7511014" y="964808"/>
                </a:cubicBezTo>
                <a:cubicBezTo>
                  <a:pt x="7522630" y="962901"/>
                  <a:pt x="7534164" y="961158"/>
                  <a:pt x="7545685" y="959361"/>
                </a:cubicBezTo>
                <a:cubicBezTo>
                  <a:pt x="7561972" y="979338"/>
                  <a:pt x="7578599" y="998852"/>
                  <a:pt x="7595553" y="1017903"/>
                </a:cubicBezTo>
                <a:close/>
                <a:moveTo>
                  <a:pt x="7652204" y="1008371"/>
                </a:moveTo>
                <a:cubicBezTo>
                  <a:pt x="7640220" y="1010237"/>
                  <a:pt x="7628249" y="1012129"/>
                  <a:pt x="7616198" y="1014186"/>
                </a:cubicBezTo>
                <a:cubicBezTo>
                  <a:pt x="7599189" y="995325"/>
                  <a:pt x="7582535" y="976015"/>
                  <a:pt x="7566235" y="956269"/>
                </a:cubicBezTo>
                <a:cubicBezTo>
                  <a:pt x="7580342" y="954254"/>
                  <a:pt x="7594369" y="952483"/>
                  <a:pt x="7608368" y="950822"/>
                </a:cubicBezTo>
                <a:cubicBezTo>
                  <a:pt x="7622667" y="970432"/>
                  <a:pt x="7637292" y="989633"/>
                  <a:pt x="7652244" y="1008425"/>
                </a:cubicBezTo>
                <a:close/>
                <a:moveTo>
                  <a:pt x="7715976" y="999342"/>
                </a:moveTo>
                <a:cubicBezTo>
                  <a:pt x="7701554" y="1001181"/>
                  <a:pt x="7687106" y="1003115"/>
                  <a:pt x="7672562" y="1005252"/>
                </a:cubicBezTo>
                <a:cubicBezTo>
                  <a:pt x="7657651" y="986678"/>
                  <a:pt x="7643052" y="967708"/>
                  <a:pt x="7628767" y="948357"/>
                </a:cubicBezTo>
                <a:cubicBezTo>
                  <a:pt x="7645218" y="946478"/>
                  <a:pt x="7661600" y="944762"/>
                  <a:pt x="7677873" y="943305"/>
                </a:cubicBezTo>
                <a:cubicBezTo>
                  <a:pt x="7690292" y="962384"/>
                  <a:pt x="7703012" y="981081"/>
                  <a:pt x="7716016" y="999397"/>
                </a:cubicBezTo>
                <a:close/>
                <a:moveTo>
                  <a:pt x="7786488" y="991430"/>
                </a:moveTo>
                <a:cubicBezTo>
                  <a:pt x="7769752" y="993024"/>
                  <a:pt x="7752988" y="994739"/>
                  <a:pt x="7736103" y="996755"/>
                </a:cubicBezTo>
                <a:cubicBezTo>
                  <a:pt x="7723193" y="978766"/>
                  <a:pt x="7710583" y="960436"/>
                  <a:pt x="7698259" y="941766"/>
                </a:cubicBezTo>
                <a:cubicBezTo>
                  <a:pt x="7716943" y="940337"/>
                  <a:pt x="7735571" y="939043"/>
                  <a:pt x="7754092" y="938144"/>
                </a:cubicBezTo>
                <a:cubicBezTo>
                  <a:pt x="7764605" y="956242"/>
                  <a:pt x="7775417" y="974013"/>
                  <a:pt x="7786530" y="991485"/>
                </a:cubicBezTo>
                <a:close/>
                <a:moveTo>
                  <a:pt x="7863252" y="985547"/>
                </a:moveTo>
                <a:cubicBezTo>
                  <a:pt x="7844459" y="986596"/>
                  <a:pt x="7825558" y="987931"/>
                  <a:pt x="7806534" y="989551"/>
                </a:cubicBezTo>
                <a:cubicBezTo>
                  <a:pt x="7795517" y="972393"/>
                  <a:pt x="7784759" y="954935"/>
                  <a:pt x="7774274" y="937191"/>
                </a:cubicBezTo>
                <a:cubicBezTo>
                  <a:pt x="7793869" y="936401"/>
                  <a:pt x="7813316" y="935952"/>
                  <a:pt x="7832639" y="935829"/>
                </a:cubicBezTo>
                <a:cubicBezTo>
                  <a:pt x="7843002" y="952048"/>
                  <a:pt x="7853229" y="968648"/>
                  <a:pt x="7863292" y="985616"/>
                </a:cubicBezTo>
                <a:close/>
                <a:moveTo>
                  <a:pt x="7940533" y="982947"/>
                </a:moveTo>
                <a:cubicBezTo>
                  <a:pt x="7921631" y="983205"/>
                  <a:pt x="7902607" y="983804"/>
                  <a:pt x="7883488" y="984635"/>
                </a:cubicBezTo>
                <a:cubicBezTo>
                  <a:pt x="7873724" y="968035"/>
                  <a:pt x="7863837" y="951775"/>
                  <a:pt x="7853856" y="935883"/>
                </a:cubicBezTo>
                <a:cubicBezTo>
                  <a:pt x="7872484" y="936020"/>
                  <a:pt x="7890991" y="936469"/>
                  <a:pt x="7909389" y="937245"/>
                </a:cubicBezTo>
                <a:cubicBezTo>
                  <a:pt x="7919929" y="952143"/>
                  <a:pt x="7930319" y="967395"/>
                  <a:pt x="7940573" y="983001"/>
                </a:cubicBezTo>
                <a:close/>
                <a:moveTo>
                  <a:pt x="8015431" y="983464"/>
                </a:moveTo>
                <a:cubicBezTo>
                  <a:pt x="7997646" y="982906"/>
                  <a:pt x="7979779" y="982593"/>
                  <a:pt x="7961763" y="982661"/>
                </a:cubicBezTo>
                <a:cubicBezTo>
                  <a:pt x="7951999" y="967558"/>
                  <a:pt x="7942113" y="952783"/>
                  <a:pt x="7932117" y="938335"/>
                </a:cubicBezTo>
                <a:cubicBezTo>
                  <a:pt x="7949602" y="939315"/>
                  <a:pt x="7966978" y="940595"/>
                  <a:pt x="7984259" y="942175"/>
                </a:cubicBezTo>
                <a:cubicBezTo>
                  <a:pt x="7994759" y="955643"/>
                  <a:pt x="8005135" y="969424"/>
                  <a:pt x="8015403" y="983518"/>
                </a:cubicBezTo>
                <a:close/>
                <a:moveTo>
                  <a:pt x="8087945" y="987481"/>
                </a:moveTo>
                <a:cubicBezTo>
                  <a:pt x="8071482" y="986201"/>
                  <a:pt x="8054922" y="985180"/>
                  <a:pt x="8038268" y="984431"/>
                </a:cubicBezTo>
                <a:cubicBezTo>
                  <a:pt x="8028558" y="970813"/>
                  <a:pt x="8018739" y="957522"/>
                  <a:pt x="8008813" y="944545"/>
                </a:cubicBezTo>
                <a:cubicBezTo>
                  <a:pt x="8024976" y="946260"/>
                  <a:pt x="8041018" y="948276"/>
                  <a:pt x="8056938" y="950577"/>
                </a:cubicBezTo>
                <a:cubicBezTo>
                  <a:pt x="8067369" y="962602"/>
                  <a:pt x="8077691" y="974926"/>
                  <a:pt x="8087918" y="987536"/>
                </a:cubicBezTo>
                <a:close/>
                <a:moveTo>
                  <a:pt x="8157695" y="994712"/>
                </a:moveTo>
                <a:cubicBezTo>
                  <a:pt x="8142797" y="992806"/>
                  <a:pt x="8127818" y="991117"/>
                  <a:pt x="8112757" y="989660"/>
                </a:cubicBezTo>
                <a:cubicBezTo>
                  <a:pt x="8103429" y="977854"/>
                  <a:pt x="8094019" y="966319"/>
                  <a:pt x="8084527" y="955030"/>
                </a:cubicBezTo>
                <a:cubicBezTo>
                  <a:pt x="8099084" y="957509"/>
                  <a:pt x="8113574" y="960123"/>
                  <a:pt x="8127968" y="963037"/>
                </a:cubicBezTo>
                <a:cubicBezTo>
                  <a:pt x="8137977" y="973387"/>
                  <a:pt x="8147877" y="983968"/>
                  <a:pt x="8157668" y="994767"/>
                </a:cubicBezTo>
                <a:close/>
                <a:moveTo>
                  <a:pt x="8224014" y="1004735"/>
                </a:moveTo>
                <a:cubicBezTo>
                  <a:pt x="8211145" y="1002434"/>
                  <a:pt x="8198235" y="1000255"/>
                  <a:pt x="8185231" y="998348"/>
                </a:cubicBezTo>
                <a:cubicBezTo>
                  <a:pt x="8176638" y="988571"/>
                  <a:pt x="8167977" y="978984"/>
                  <a:pt x="8159275" y="969601"/>
                </a:cubicBezTo>
                <a:cubicBezTo>
                  <a:pt x="8171831" y="972434"/>
                  <a:pt x="8184277" y="975552"/>
                  <a:pt x="8196683" y="978807"/>
                </a:cubicBezTo>
                <a:cubicBezTo>
                  <a:pt x="8205848" y="987291"/>
                  <a:pt x="8214944" y="995952"/>
                  <a:pt x="8223987" y="1004790"/>
                </a:cubicBezTo>
                <a:close/>
                <a:moveTo>
                  <a:pt x="8286152" y="1017372"/>
                </a:moveTo>
                <a:cubicBezTo>
                  <a:pt x="8276197" y="1015084"/>
                  <a:pt x="8266147" y="1013069"/>
                  <a:pt x="8256098" y="1011026"/>
                </a:cubicBezTo>
                <a:cubicBezTo>
                  <a:pt x="8248989" y="1003768"/>
                  <a:pt x="8241826" y="996605"/>
                  <a:pt x="8234622" y="989551"/>
                </a:cubicBezTo>
                <a:cubicBezTo>
                  <a:pt x="8244373" y="992465"/>
                  <a:pt x="8254096" y="995434"/>
                  <a:pt x="8263737" y="998580"/>
                </a:cubicBezTo>
                <a:cubicBezTo>
                  <a:pt x="8271241" y="1004762"/>
                  <a:pt x="8278703" y="1011040"/>
                  <a:pt x="8286125" y="1017427"/>
                </a:cubicBezTo>
                <a:close/>
                <a:moveTo>
                  <a:pt x="8341985" y="1031753"/>
                </a:moveTo>
                <a:cubicBezTo>
                  <a:pt x="8336224" y="1030132"/>
                  <a:pt x="8330451" y="1028553"/>
                  <a:pt x="8324677" y="1027000"/>
                </a:cubicBezTo>
                <a:cubicBezTo>
                  <a:pt x="8320469" y="1023146"/>
                  <a:pt x="8316261" y="1019333"/>
                  <a:pt x="8312012" y="1015575"/>
                </a:cubicBezTo>
                <a:cubicBezTo>
                  <a:pt x="8317691" y="1017699"/>
                  <a:pt x="8323329" y="1019973"/>
                  <a:pt x="8328966" y="1022207"/>
                </a:cubicBezTo>
                <a:cubicBezTo>
                  <a:pt x="8333297" y="1025393"/>
                  <a:pt x="8337627" y="1028593"/>
                  <a:pt x="8341944" y="1031807"/>
                </a:cubicBezTo>
                <a:close/>
                <a:moveTo>
                  <a:pt x="9127186" y="1746550"/>
                </a:moveTo>
                <a:cubicBezTo>
                  <a:pt x="9107454" y="1743214"/>
                  <a:pt x="9087599" y="1739700"/>
                  <a:pt x="9067595" y="1736024"/>
                </a:cubicBezTo>
                <a:cubicBezTo>
                  <a:pt x="9060091" y="1725865"/>
                  <a:pt x="9052751" y="1715502"/>
                  <a:pt x="9045466" y="1705084"/>
                </a:cubicBezTo>
                <a:cubicBezTo>
                  <a:pt x="9065756" y="1708311"/>
                  <a:pt x="9085870" y="1711362"/>
                  <a:pt x="9105806" y="1714249"/>
                </a:cubicBezTo>
                <a:cubicBezTo>
                  <a:pt x="9112724" y="1725252"/>
                  <a:pt x="9120009" y="1735833"/>
                  <a:pt x="9127145" y="1746605"/>
                </a:cubicBezTo>
                <a:close/>
                <a:moveTo>
                  <a:pt x="9162061" y="1796936"/>
                </a:moveTo>
                <a:cubicBezTo>
                  <a:pt x="9143336" y="1793354"/>
                  <a:pt x="9124517" y="1789610"/>
                  <a:pt x="9105602" y="1785729"/>
                </a:cubicBezTo>
                <a:cubicBezTo>
                  <a:pt x="9098030" y="1776196"/>
                  <a:pt x="9090622" y="1766500"/>
                  <a:pt x="9083201" y="1756750"/>
                </a:cubicBezTo>
                <a:cubicBezTo>
                  <a:pt x="9102401" y="1760209"/>
                  <a:pt x="9121466" y="1763491"/>
                  <a:pt x="9140395" y="1766609"/>
                </a:cubicBezTo>
                <a:cubicBezTo>
                  <a:pt x="9147449" y="1776904"/>
                  <a:pt x="9154789" y="1786859"/>
                  <a:pt x="9162020" y="1796950"/>
                </a:cubicBezTo>
                <a:close/>
                <a:moveTo>
                  <a:pt x="9198461" y="1845674"/>
                </a:moveTo>
                <a:cubicBezTo>
                  <a:pt x="9180827" y="1841902"/>
                  <a:pt x="9163123" y="1837994"/>
                  <a:pt x="9145352" y="1833935"/>
                </a:cubicBezTo>
                <a:cubicBezTo>
                  <a:pt x="9137822" y="1825138"/>
                  <a:pt x="9130372" y="1816232"/>
                  <a:pt x="9123046" y="1807190"/>
                </a:cubicBezTo>
                <a:cubicBezTo>
                  <a:pt x="9141090" y="1810826"/>
                  <a:pt x="9159051" y="1814299"/>
                  <a:pt x="9176905" y="1817608"/>
                </a:cubicBezTo>
                <a:cubicBezTo>
                  <a:pt x="9183931" y="1827195"/>
                  <a:pt x="9191217" y="1836359"/>
                  <a:pt x="9198366" y="1845688"/>
                </a:cubicBezTo>
                <a:close/>
                <a:moveTo>
                  <a:pt x="9236332" y="1892846"/>
                </a:moveTo>
                <a:cubicBezTo>
                  <a:pt x="9219909" y="1888952"/>
                  <a:pt x="9203446" y="1884934"/>
                  <a:pt x="9186941" y="1880794"/>
                </a:cubicBezTo>
                <a:cubicBezTo>
                  <a:pt x="9179547" y="1872773"/>
                  <a:pt x="9172301" y="1864575"/>
                  <a:pt x="9165043" y="1856391"/>
                </a:cubicBezTo>
                <a:cubicBezTo>
                  <a:pt x="9181807" y="1860109"/>
                  <a:pt x="9198516" y="1863704"/>
                  <a:pt x="9215143" y="1867149"/>
                </a:cubicBezTo>
                <a:cubicBezTo>
                  <a:pt x="9222061" y="1875865"/>
                  <a:pt x="9229210" y="1884389"/>
                  <a:pt x="9236292" y="1892860"/>
                </a:cubicBezTo>
                <a:close/>
                <a:moveTo>
                  <a:pt x="9275606" y="1938438"/>
                </a:moveTo>
                <a:cubicBezTo>
                  <a:pt x="9260518" y="1934503"/>
                  <a:pt x="9245415" y="1930445"/>
                  <a:pt x="9230286" y="1926278"/>
                </a:cubicBezTo>
                <a:cubicBezTo>
                  <a:pt x="9223191" y="1919101"/>
                  <a:pt x="9216219" y="1911734"/>
                  <a:pt x="9209233" y="1904489"/>
                </a:cubicBezTo>
                <a:cubicBezTo>
                  <a:pt x="9224580" y="1908221"/>
                  <a:pt x="9239887" y="1911856"/>
                  <a:pt x="9255139" y="1915384"/>
                </a:cubicBezTo>
                <a:cubicBezTo>
                  <a:pt x="9261838" y="1923118"/>
                  <a:pt x="9268716" y="1930772"/>
                  <a:pt x="9275565" y="1938452"/>
                </a:cubicBezTo>
                <a:close/>
                <a:moveTo>
                  <a:pt x="9316119" y="1982342"/>
                </a:moveTo>
                <a:cubicBezTo>
                  <a:pt x="9302502" y="1978448"/>
                  <a:pt x="9288965" y="1974498"/>
                  <a:pt x="9275388" y="1970399"/>
                </a:cubicBezTo>
                <a:cubicBezTo>
                  <a:pt x="9268756" y="1964149"/>
                  <a:pt x="9262288" y="1957708"/>
                  <a:pt x="9255752" y="1951334"/>
                </a:cubicBezTo>
                <a:cubicBezTo>
                  <a:pt x="9269478" y="1954970"/>
                  <a:pt x="9283191" y="1958525"/>
                  <a:pt x="9296891" y="1961997"/>
                </a:cubicBezTo>
                <a:cubicBezTo>
                  <a:pt x="9303223" y="1968901"/>
                  <a:pt x="9309637" y="1975629"/>
                  <a:pt x="9316078" y="1982356"/>
                </a:cubicBezTo>
                <a:close/>
                <a:moveTo>
                  <a:pt x="9357626" y="2024476"/>
                </a:moveTo>
                <a:cubicBezTo>
                  <a:pt x="9345819" y="2020758"/>
                  <a:pt x="9334027" y="2016972"/>
                  <a:pt x="9322220" y="2013132"/>
                </a:cubicBezTo>
                <a:cubicBezTo>
                  <a:pt x="9316351" y="2007957"/>
                  <a:pt x="9310618" y="2002592"/>
                  <a:pt x="9304803" y="1997335"/>
                </a:cubicBezTo>
                <a:cubicBezTo>
                  <a:pt x="9316691" y="2000781"/>
                  <a:pt x="9328566" y="2004144"/>
                  <a:pt x="9340427" y="2007426"/>
                </a:cubicBezTo>
                <a:cubicBezTo>
                  <a:pt x="9346065" y="2013187"/>
                  <a:pt x="9351825" y="2018824"/>
                  <a:pt x="9357585" y="2024489"/>
                </a:cubicBezTo>
                <a:close/>
                <a:moveTo>
                  <a:pt x="9399773" y="2064580"/>
                </a:moveTo>
                <a:cubicBezTo>
                  <a:pt x="9390077" y="2061257"/>
                  <a:pt x="9380382" y="2057893"/>
                  <a:pt x="9370699" y="2054475"/>
                </a:cubicBezTo>
                <a:cubicBezTo>
                  <a:pt x="9365947" y="2050567"/>
                  <a:pt x="9361317" y="2046482"/>
                  <a:pt x="9356591" y="2042506"/>
                </a:cubicBezTo>
                <a:cubicBezTo>
                  <a:pt x="9366260" y="2045529"/>
                  <a:pt x="9375929" y="2048497"/>
                  <a:pt x="9385597" y="2051411"/>
                </a:cubicBezTo>
                <a:cubicBezTo>
                  <a:pt x="9390254" y="2055851"/>
                  <a:pt x="9394979" y="2060222"/>
                  <a:pt x="9399732" y="2064594"/>
                </a:cubicBezTo>
                <a:close/>
                <a:moveTo>
                  <a:pt x="9441988" y="2102397"/>
                </a:moveTo>
                <a:cubicBezTo>
                  <a:pt x="9435016" y="2099795"/>
                  <a:pt x="9428030" y="2097208"/>
                  <a:pt x="9421057" y="2094539"/>
                </a:cubicBezTo>
                <a:cubicBezTo>
                  <a:pt x="9417912" y="2092115"/>
                  <a:pt x="9414821" y="2089596"/>
                  <a:pt x="9411675" y="2087158"/>
                </a:cubicBezTo>
                <a:cubicBezTo>
                  <a:pt x="9418606" y="2089487"/>
                  <a:pt x="9425524" y="2091747"/>
                  <a:pt x="9432470" y="2093967"/>
                </a:cubicBezTo>
                <a:cubicBezTo>
                  <a:pt x="9435615" y="2096827"/>
                  <a:pt x="9438774" y="2099646"/>
                  <a:pt x="9441961" y="2102410"/>
                </a:cubicBezTo>
                <a:close/>
                <a:moveTo>
                  <a:pt x="9483808" y="2137598"/>
                </a:moveTo>
                <a:lnTo>
                  <a:pt x="9473486" y="2133431"/>
                </a:lnTo>
                <a:lnTo>
                  <a:pt x="9471348" y="2131920"/>
                </a:lnTo>
                <a:lnTo>
                  <a:pt x="9481194" y="2135393"/>
                </a:lnTo>
                <a:close/>
                <a:moveTo>
                  <a:pt x="964211" y="2493295"/>
                </a:moveTo>
                <a:cubicBezTo>
                  <a:pt x="1047116" y="2524167"/>
                  <a:pt x="1131360" y="2553023"/>
                  <a:pt x="1216943" y="2579877"/>
                </a:cubicBezTo>
                <a:cubicBezTo>
                  <a:pt x="1988799" y="2821729"/>
                  <a:pt x="2853311" y="2889532"/>
                  <a:pt x="3580214" y="2639073"/>
                </a:cubicBezTo>
                <a:cubicBezTo>
                  <a:pt x="4161135" y="2438892"/>
                  <a:pt x="4761162" y="2135869"/>
                  <a:pt x="5346059" y="1840445"/>
                </a:cubicBezTo>
                <a:cubicBezTo>
                  <a:pt x="6113435" y="1452883"/>
                  <a:pt x="6854678" y="1078571"/>
                  <a:pt x="7490220" y="968389"/>
                </a:cubicBezTo>
                <a:cubicBezTo>
                  <a:pt x="7508563" y="988476"/>
                  <a:pt x="7527288" y="1008071"/>
                  <a:pt x="7546393" y="1027164"/>
                </a:cubicBezTo>
                <a:cubicBezTo>
                  <a:pt x="6922181" y="1150663"/>
                  <a:pt x="6202236" y="1514176"/>
                  <a:pt x="5457807" y="1890163"/>
                </a:cubicBezTo>
                <a:cubicBezTo>
                  <a:pt x="4873182" y="2185424"/>
                  <a:pt x="4273455" y="2488338"/>
                  <a:pt x="3694304" y="2687907"/>
                </a:cubicBezTo>
                <a:cubicBezTo>
                  <a:pt x="2971363" y="2936990"/>
                  <a:pt x="2110856" y="2869337"/>
                  <a:pt x="1342200" y="2628479"/>
                </a:cubicBezTo>
                <a:cubicBezTo>
                  <a:pt x="1213226" y="2588075"/>
                  <a:pt x="1086894" y="2542768"/>
                  <a:pt x="964211" y="2493295"/>
                </a:cubicBezTo>
                <a:close/>
                <a:moveTo>
                  <a:pt x="22705" y="1974662"/>
                </a:moveTo>
                <a:lnTo>
                  <a:pt x="24067" y="1975738"/>
                </a:lnTo>
                <a:lnTo>
                  <a:pt x="12478" y="1971107"/>
                </a:lnTo>
                <a:lnTo>
                  <a:pt x="11851" y="1970645"/>
                </a:lnTo>
                <a:close/>
                <a:moveTo>
                  <a:pt x="7666366" y="1092788"/>
                </a:moveTo>
                <a:lnTo>
                  <a:pt x="7646647" y="1096751"/>
                </a:lnTo>
                <a:cubicBezTo>
                  <a:pt x="7625254" y="1077972"/>
                  <a:pt x="7604228" y="1058661"/>
                  <a:pt x="7583597" y="1038793"/>
                </a:cubicBezTo>
                <a:cubicBezTo>
                  <a:pt x="7592462" y="1037186"/>
                  <a:pt x="7601300" y="1035552"/>
                  <a:pt x="7610179" y="1034027"/>
                </a:cubicBezTo>
                <a:cubicBezTo>
                  <a:pt x="7628509" y="1054113"/>
                  <a:pt x="7647233" y="1073709"/>
                  <a:pt x="7666366" y="1092788"/>
                </a:cubicBezTo>
                <a:close/>
                <a:moveTo>
                  <a:pt x="7715526" y="1083555"/>
                </a:moveTo>
                <a:cubicBezTo>
                  <a:pt x="7706143" y="1085216"/>
                  <a:pt x="7696815" y="1086809"/>
                  <a:pt x="7687392" y="1088580"/>
                </a:cubicBezTo>
                <a:cubicBezTo>
                  <a:pt x="7668245" y="1069692"/>
                  <a:pt x="7649480" y="1050300"/>
                  <a:pt x="7631082" y="1030432"/>
                </a:cubicBezTo>
                <a:cubicBezTo>
                  <a:pt x="7642657" y="1028539"/>
                  <a:pt x="7654164" y="1026782"/>
                  <a:pt x="7665672" y="1025066"/>
                </a:cubicBezTo>
                <a:cubicBezTo>
                  <a:pt x="7681904" y="1045003"/>
                  <a:pt x="7698504" y="1064503"/>
                  <a:pt x="7715485" y="1083555"/>
                </a:cubicBezTo>
                <a:close/>
                <a:moveTo>
                  <a:pt x="7772162" y="1074022"/>
                </a:moveTo>
                <a:cubicBezTo>
                  <a:pt x="7760192" y="1075888"/>
                  <a:pt x="7748222" y="1077781"/>
                  <a:pt x="7736184" y="1079837"/>
                </a:cubicBezTo>
                <a:cubicBezTo>
                  <a:pt x="7719175" y="1060977"/>
                  <a:pt x="7702535" y="1041666"/>
                  <a:pt x="7686234" y="1021921"/>
                </a:cubicBezTo>
                <a:cubicBezTo>
                  <a:pt x="7700343" y="1019919"/>
                  <a:pt x="7714341" y="1018135"/>
                  <a:pt x="7728327" y="1016473"/>
                </a:cubicBezTo>
                <a:cubicBezTo>
                  <a:pt x="7742585" y="1036083"/>
                  <a:pt x="7757183" y="1055298"/>
                  <a:pt x="7772122" y="1074131"/>
                </a:cubicBezTo>
                <a:close/>
                <a:moveTo>
                  <a:pt x="7835948" y="1064980"/>
                </a:moveTo>
                <a:cubicBezTo>
                  <a:pt x="7821514" y="1066791"/>
                  <a:pt x="7807037" y="1068766"/>
                  <a:pt x="7792521" y="1070904"/>
                </a:cubicBezTo>
                <a:cubicBezTo>
                  <a:pt x="7777596" y="1052343"/>
                  <a:pt x="7762998" y="1033373"/>
                  <a:pt x="7748713" y="1014022"/>
                </a:cubicBezTo>
                <a:cubicBezTo>
                  <a:pt x="7765177" y="1012129"/>
                  <a:pt x="7781559" y="1010441"/>
                  <a:pt x="7797845" y="1008956"/>
                </a:cubicBezTo>
                <a:cubicBezTo>
                  <a:pt x="7810210" y="1028021"/>
                  <a:pt x="7822903" y="1046719"/>
                  <a:pt x="7835907" y="1065035"/>
                </a:cubicBezTo>
                <a:close/>
                <a:moveTo>
                  <a:pt x="7906447" y="1057068"/>
                </a:moveTo>
                <a:cubicBezTo>
                  <a:pt x="7889725" y="1058661"/>
                  <a:pt x="7872961" y="1060391"/>
                  <a:pt x="7856061" y="1062406"/>
                </a:cubicBezTo>
                <a:cubicBezTo>
                  <a:pt x="7843084" y="1044444"/>
                  <a:pt x="7830447" y="1026101"/>
                  <a:pt x="7818177" y="1007404"/>
                </a:cubicBezTo>
                <a:cubicBezTo>
                  <a:pt x="7836861" y="1005974"/>
                  <a:pt x="7855503" y="1004681"/>
                  <a:pt x="7874010" y="1003796"/>
                </a:cubicBezTo>
                <a:cubicBezTo>
                  <a:pt x="7884550" y="1021893"/>
                  <a:pt x="7895349" y="1039665"/>
                  <a:pt x="7906407" y="1057123"/>
                </a:cubicBezTo>
                <a:close/>
                <a:moveTo>
                  <a:pt x="7983225" y="1051199"/>
                </a:moveTo>
                <a:cubicBezTo>
                  <a:pt x="7964418" y="1052247"/>
                  <a:pt x="7945517" y="1053582"/>
                  <a:pt x="7926506" y="1055203"/>
                </a:cubicBezTo>
                <a:cubicBezTo>
                  <a:pt x="7915490" y="1038030"/>
                  <a:pt x="7904732" y="1020586"/>
                  <a:pt x="7894246" y="1002842"/>
                </a:cubicBezTo>
                <a:cubicBezTo>
                  <a:pt x="7913829" y="1002039"/>
                  <a:pt x="7933288" y="1001576"/>
                  <a:pt x="7952612" y="1001480"/>
                </a:cubicBezTo>
                <a:cubicBezTo>
                  <a:pt x="7962920" y="1017699"/>
                  <a:pt x="7973120" y="1034299"/>
                  <a:pt x="7983183" y="1051253"/>
                </a:cubicBezTo>
                <a:close/>
                <a:moveTo>
                  <a:pt x="8060492" y="1048598"/>
                </a:moveTo>
                <a:cubicBezTo>
                  <a:pt x="8041604" y="1048857"/>
                  <a:pt x="8022580" y="1049456"/>
                  <a:pt x="8003461" y="1050287"/>
                </a:cubicBezTo>
                <a:cubicBezTo>
                  <a:pt x="7993710" y="1033686"/>
                  <a:pt x="7983837" y="1017427"/>
                  <a:pt x="7973828" y="1001535"/>
                </a:cubicBezTo>
                <a:cubicBezTo>
                  <a:pt x="7992457" y="1001671"/>
                  <a:pt x="8010964" y="1002121"/>
                  <a:pt x="8029362" y="1002897"/>
                </a:cubicBezTo>
                <a:cubicBezTo>
                  <a:pt x="8039847" y="1017794"/>
                  <a:pt x="8050210" y="1033046"/>
                  <a:pt x="8060451" y="1048652"/>
                </a:cubicBezTo>
                <a:close/>
                <a:moveTo>
                  <a:pt x="8135389" y="1049115"/>
                </a:moveTo>
                <a:cubicBezTo>
                  <a:pt x="8117619" y="1048557"/>
                  <a:pt x="8099752" y="1048244"/>
                  <a:pt x="8081736" y="1048298"/>
                </a:cubicBezTo>
                <a:cubicBezTo>
                  <a:pt x="8071958" y="1033210"/>
                  <a:pt x="8062072" y="1018435"/>
                  <a:pt x="8052062" y="1003986"/>
                </a:cubicBezTo>
                <a:cubicBezTo>
                  <a:pt x="8069561" y="1004966"/>
                  <a:pt x="8086951" y="1006246"/>
                  <a:pt x="8104218" y="1007826"/>
                </a:cubicBezTo>
                <a:cubicBezTo>
                  <a:pt x="8114636" y="1021294"/>
                  <a:pt x="8124985" y="1035076"/>
                  <a:pt x="8135294" y="1049170"/>
                </a:cubicBezTo>
                <a:close/>
                <a:moveTo>
                  <a:pt x="8207891" y="1053133"/>
                </a:moveTo>
                <a:cubicBezTo>
                  <a:pt x="8191454" y="1051839"/>
                  <a:pt x="8174881" y="1050872"/>
                  <a:pt x="8158226" y="1050096"/>
                </a:cubicBezTo>
                <a:cubicBezTo>
                  <a:pt x="8148517" y="1036478"/>
                  <a:pt x="8138699" y="1023174"/>
                  <a:pt x="8128771" y="1010182"/>
                </a:cubicBezTo>
                <a:cubicBezTo>
                  <a:pt x="8144922" y="1011912"/>
                  <a:pt x="8160964" y="1013927"/>
                  <a:pt x="8176883" y="1016228"/>
                </a:cubicBezTo>
                <a:cubicBezTo>
                  <a:pt x="8187273" y="1028253"/>
                  <a:pt x="8197568" y="1040577"/>
                  <a:pt x="8207795" y="1053187"/>
                </a:cubicBezTo>
                <a:close/>
                <a:moveTo>
                  <a:pt x="8277668" y="1060364"/>
                </a:moveTo>
                <a:cubicBezTo>
                  <a:pt x="8262770" y="1058457"/>
                  <a:pt x="8247791" y="1056769"/>
                  <a:pt x="8232729" y="1055311"/>
                </a:cubicBezTo>
                <a:cubicBezTo>
                  <a:pt x="8223415" y="1043505"/>
                  <a:pt x="8214005" y="1031971"/>
                  <a:pt x="8204500" y="1020681"/>
                </a:cubicBezTo>
                <a:cubicBezTo>
                  <a:pt x="8219057" y="1023160"/>
                  <a:pt x="8233560" y="1025774"/>
                  <a:pt x="8247968" y="1028689"/>
                </a:cubicBezTo>
                <a:cubicBezTo>
                  <a:pt x="8257868" y="1039011"/>
                  <a:pt x="8267741" y="1049592"/>
                  <a:pt x="8277573" y="1060418"/>
                </a:cubicBezTo>
                <a:close/>
                <a:moveTo>
                  <a:pt x="8344000" y="1070386"/>
                </a:moveTo>
                <a:cubicBezTo>
                  <a:pt x="8331132" y="1068085"/>
                  <a:pt x="8318235" y="1065892"/>
                  <a:pt x="8305217" y="1064000"/>
                </a:cubicBezTo>
                <a:cubicBezTo>
                  <a:pt x="8296624" y="1054222"/>
                  <a:pt x="8287963" y="1044635"/>
                  <a:pt x="8279248" y="1035239"/>
                </a:cubicBezTo>
                <a:cubicBezTo>
                  <a:pt x="8291817" y="1038085"/>
                  <a:pt x="8304264" y="1041217"/>
                  <a:pt x="8316683" y="1044458"/>
                </a:cubicBezTo>
                <a:cubicBezTo>
                  <a:pt x="8325794" y="1052942"/>
                  <a:pt x="8334863" y="1061603"/>
                  <a:pt x="8343905" y="1070441"/>
                </a:cubicBezTo>
                <a:close/>
                <a:moveTo>
                  <a:pt x="8406097" y="1083010"/>
                </a:moveTo>
                <a:cubicBezTo>
                  <a:pt x="8396142" y="1080722"/>
                  <a:pt x="8386079" y="1078721"/>
                  <a:pt x="8376043" y="1076664"/>
                </a:cubicBezTo>
                <a:cubicBezTo>
                  <a:pt x="8368921" y="1069406"/>
                  <a:pt x="8361772" y="1062243"/>
                  <a:pt x="8354568" y="1055203"/>
                </a:cubicBezTo>
                <a:cubicBezTo>
                  <a:pt x="8364304" y="1058117"/>
                  <a:pt x="8374014" y="1061072"/>
                  <a:pt x="8383655" y="1064217"/>
                </a:cubicBezTo>
                <a:cubicBezTo>
                  <a:pt x="8391104" y="1070386"/>
                  <a:pt x="8398553" y="1076678"/>
                  <a:pt x="8406002" y="1083065"/>
                </a:cubicBezTo>
                <a:close/>
                <a:moveTo>
                  <a:pt x="8461930" y="1097391"/>
                </a:moveTo>
                <a:cubicBezTo>
                  <a:pt x="8456184" y="1095770"/>
                  <a:pt x="8450423" y="1094190"/>
                  <a:pt x="8444649" y="1092638"/>
                </a:cubicBezTo>
                <a:cubicBezTo>
                  <a:pt x="8440441" y="1088798"/>
                  <a:pt x="8436233" y="1084998"/>
                  <a:pt x="8431998" y="1081226"/>
                </a:cubicBezTo>
                <a:cubicBezTo>
                  <a:pt x="8437663" y="1083364"/>
                  <a:pt x="8443273" y="1085611"/>
                  <a:pt x="8448911" y="1087844"/>
                </a:cubicBezTo>
                <a:cubicBezTo>
                  <a:pt x="8453201" y="1091031"/>
                  <a:pt x="8457504" y="1094231"/>
                  <a:pt x="8461821" y="1097445"/>
                </a:cubicBezTo>
                <a:close/>
                <a:moveTo>
                  <a:pt x="9213836" y="1760263"/>
                </a:moveTo>
                <a:cubicBezTo>
                  <a:pt x="9193192" y="1757213"/>
                  <a:pt x="9172356" y="1753972"/>
                  <a:pt x="9151344" y="1750554"/>
                </a:cubicBezTo>
                <a:cubicBezTo>
                  <a:pt x="9143950" y="1739660"/>
                  <a:pt x="9136746" y="1728684"/>
                  <a:pt x="9129556" y="1717612"/>
                </a:cubicBezTo>
                <a:cubicBezTo>
                  <a:pt x="9150922" y="1720581"/>
                  <a:pt x="9172070" y="1723359"/>
                  <a:pt x="9192974" y="1725960"/>
                </a:cubicBezTo>
                <a:cubicBezTo>
                  <a:pt x="9199728" y="1737590"/>
                  <a:pt x="9206728" y="1748933"/>
                  <a:pt x="9213727" y="1760318"/>
                </a:cubicBezTo>
                <a:close/>
                <a:moveTo>
                  <a:pt x="9247131" y="1812188"/>
                </a:moveTo>
                <a:cubicBezTo>
                  <a:pt x="9227413" y="1808852"/>
                  <a:pt x="9207558" y="1805352"/>
                  <a:pt x="9187567" y="1801675"/>
                </a:cubicBezTo>
                <a:cubicBezTo>
                  <a:pt x="9180037" y="1791462"/>
                  <a:pt x="9172669" y="1781044"/>
                  <a:pt x="9165330" y="1770599"/>
                </a:cubicBezTo>
                <a:cubicBezTo>
                  <a:pt x="9185620" y="1773840"/>
                  <a:pt x="9205734" y="1776891"/>
                  <a:pt x="9225683" y="1779764"/>
                </a:cubicBezTo>
                <a:cubicBezTo>
                  <a:pt x="9232587" y="1790794"/>
                  <a:pt x="9239833" y="1801485"/>
                  <a:pt x="9247022" y="1812215"/>
                </a:cubicBezTo>
                <a:close/>
                <a:moveTo>
                  <a:pt x="9282006" y="1862574"/>
                </a:moveTo>
                <a:cubicBezTo>
                  <a:pt x="9263282" y="1858992"/>
                  <a:pt x="9244462" y="1855247"/>
                  <a:pt x="9225547" y="1851353"/>
                </a:cubicBezTo>
                <a:cubicBezTo>
                  <a:pt x="9217976" y="1841820"/>
                  <a:pt x="9210568" y="1832151"/>
                  <a:pt x="9203146" y="1822428"/>
                </a:cubicBezTo>
                <a:cubicBezTo>
                  <a:pt x="9222361" y="1825887"/>
                  <a:pt x="9241426" y="1829169"/>
                  <a:pt x="9260340" y="1832288"/>
                </a:cubicBezTo>
                <a:cubicBezTo>
                  <a:pt x="9267367" y="1842528"/>
                  <a:pt x="9274626" y="1852538"/>
                  <a:pt x="9281897" y="1862601"/>
                </a:cubicBezTo>
                <a:close/>
                <a:moveTo>
                  <a:pt x="9318421" y="1911339"/>
                </a:moveTo>
                <a:cubicBezTo>
                  <a:pt x="9300785" y="1907567"/>
                  <a:pt x="9283082" y="1903658"/>
                  <a:pt x="9265311" y="1899600"/>
                </a:cubicBezTo>
                <a:cubicBezTo>
                  <a:pt x="9257780" y="1890803"/>
                  <a:pt x="9250332" y="1881829"/>
                  <a:pt x="9243019" y="1872855"/>
                </a:cubicBezTo>
                <a:cubicBezTo>
                  <a:pt x="9261048" y="1876491"/>
                  <a:pt x="9278997" y="1879964"/>
                  <a:pt x="9296864" y="1883286"/>
                </a:cubicBezTo>
                <a:cubicBezTo>
                  <a:pt x="9303836" y="1892778"/>
                  <a:pt x="9311094" y="1902093"/>
                  <a:pt x="9318312" y="1911339"/>
                </a:cubicBezTo>
                <a:close/>
                <a:moveTo>
                  <a:pt x="9356305" y="1958511"/>
                </a:moveTo>
                <a:cubicBezTo>
                  <a:pt x="9339882" y="1954630"/>
                  <a:pt x="9323418" y="1950613"/>
                  <a:pt x="9306913" y="1946459"/>
                </a:cubicBezTo>
                <a:cubicBezTo>
                  <a:pt x="9299519" y="1938438"/>
                  <a:pt x="9292274" y="1930240"/>
                  <a:pt x="9285003" y="1922056"/>
                </a:cubicBezTo>
                <a:cubicBezTo>
                  <a:pt x="9301766" y="1925774"/>
                  <a:pt x="9318475" y="1929369"/>
                  <a:pt x="9335102" y="1932814"/>
                </a:cubicBezTo>
                <a:cubicBezTo>
                  <a:pt x="9341966" y="1941502"/>
                  <a:pt x="9349088" y="1950000"/>
                  <a:pt x="9356196" y="1958511"/>
                </a:cubicBezTo>
                <a:close/>
                <a:moveTo>
                  <a:pt x="9395565" y="2004076"/>
                </a:moveTo>
                <a:cubicBezTo>
                  <a:pt x="9380477" y="2000154"/>
                  <a:pt x="9365375" y="1996110"/>
                  <a:pt x="9350245" y="1991943"/>
                </a:cubicBezTo>
                <a:cubicBezTo>
                  <a:pt x="9343150" y="1984752"/>
                  <a:pt x="9336178" y="1977385"/>
                  <a:pt x="9329179" y="1970059"/>
                </a:cubicBezTo>
                <a:cubicBezTo>
                  <a:pt x="9344526" y="1973804"/>
                  <a:pt x="9359832" y="1977440"/>
                  <a:pt x="9375097" y="1980953"/>
                </a:cubicBezTo>
                <a:cubicBezTo>
                  <a:pt x="9381716" y="1988756"/>
                  <a:pt x="9388593" y="1996409"/>
                  <a:pt x="9395456" y="2004076"/>
                </a:cubicBezTo>
                <a:close/>
                <a:moveTo>
                  <a:pt x="9436051" y="2047980"/>
                </a:moveTo>
                <a:cubicBezTo>
                  <a:pt x="9422488" y="2044099"/>
                  <a:pt x="9408910" y="2040123"/>
                  <a:pt x="9395320" y="2036037"/>
                </a:cubicBezTo>
                <a:cubicBezTo>
                  <a:pt x="9388715" y="2029800"/>
                  <a:pt x="9382233" y="2023373"/>
                  <a:pt x="9375710" y="2016972"/>
                </a:cubicBezTo>
                <a:cubicBezTo>
                  <a:pt x="9389451" y="2020608"/>
                  <a:pt x="9403177" y="2024162"/>
                  <a:pt x="9416864" y="2027648"/>
                </a:cubicBezTo>
                <a:cubicBezTo>
                  <a:pt x="9423060" y="2034553"/>
                  <a:pt x="9429528" y="2041266"/>
                  <a:pt x="9435942" y="2047980"/>
                </a:cubicBezTo>
                <a:close/>
                <a:moveTo>
                  <a:pt x="9477585" y="2090127"/>
                </a:moveTo>
                <a:cubicBezTo>
                  <a:pt x="9465779" y="2086423"/>
                  <a:pt x="9453985" y="2082637"/>
                  <a:pt x="9442179" y="2078783"/>
                </a:cubicBezTo>
                <a:cubicBezTo>
                  <a:pt x="9436310" y="2073622"/>
                  <a:pt x="9430590" y="2068270"/>
                  <a:pt x="9424789" y="2063014"/>
                </a:cubicBezTo>
                <a:cubicBezTo>
                  <a:pt x="9436664" y="2066459"/>
                  <a:pt x="9448525" y="2069823"/>
                  <a:pt x="9460386" y="2073105"/>
                </a:cubicBezTo>
                <a:cubicBezTo>
                  <a:pt x="9465956" y="2078838"/>
                  <a:pt x="9471716" y="2084475"/>
                  <a:pt x="9477531" y="2090127"/>
                </a:cubicBezTo>
                <a:close/>
                <a:moveTo>
                  <a:pt x="9519732" y="2130245"/>
                </a:moveTo>
                <a:cubicBezTo>
                  <a:pt x="9510036" y="2126909"/>
                  <a:pt x="9500354" y="2123572"/>
                  <a:pt x="9490658" y="2120141"/>
                </a:cubicBezTo>
                <a:cubicBezTo>
                  <a:pt x="9485905" y="2116219"/>
                  <a:pt x="9481276" y="2112147"/>
                  <a:pt x="9476550" y="2108171"/>
                </a:cubicBezTo>
                <a:cubicBezTo>
                  <a:pt x="9486219" y="2111194"/>
                  <a:pt x="9495887" y="2114162"/>
                  <a:pt x="9505556" y="2117077"/>
                </a:cubicBezTo>
                <a:cubicBezTo>
                  <a:pt x="9510200" y="2121489"/>
                  <a:pt x="9514884" y="2125874"/>
                  <a:pt x="9519623" y="2130245"/>
                </a:cubicBezTo>
                <a:close/>
                <a:moveTo>
                  <a:pt x="9561948" y="2168062"/>
                </a:moveTo>
                <a:cubicBezTo>
                  <a:pt x="9554975" y="2165447"/>
                  <a:pt x="9547989" y="2162873"/>
                  <a:pt x="9541017" y="2160218"/>
                </a:cubicBezTo>
                <a:cubicBezTo>
                  <a:pt x="9537857" y="2157780"/>
                  <a:pt x="9534766" y="2155274"/>
                  <a:pt x="9531634" y="2152823"/>
                </a:cubicBezTo>
                <a:cubicBezTo>
                  <a:pt x="9538565" y="2155166"/>
                  <a:pt x="9545497" y="2157399"/>
                  <a:pt x="9552428" y="2159632"/>
                </a:cubicBezTo>
                <a:cubicBezTo>
                  <a:pt x="9555520" y="2162478"/>
                  <a:pt x="9558679" y="2165297"/>
                  <a:pt x="9561866" y="2168062"/>
                </a:cubicBezTo>
                <a:close/>
                <a:moveTo>
                  <a:pt x="9603754" y="2203263"/>
                </a:moveTo>
                <a:lnTo>
                  <a:pt x="9593431" y="2199083"/>
                </a:lnTo>
                <a:lnTo>
                  <a:pt x="9591294" y="2197599"/>
                </a:lnTo>
                <a:lnTo>
                  <a:pt x="9601153" y="2201071"/>
                </a:lnTo>
                <a:close/>
                <a:moveTo>
                  <a:pt x="1084020" y="2558906"/>
                </a:moveTo>
                <a:cubicBezTo>
                  <a:pt x="1166953" y="2589777"/>
                  <a:pt x="1251223" y="2618647"/>
                  <a:pt x="1336834" y="2645515"/>
                </a:cubicBezTo>
                <a:cubicBezTo>
                  <a:pt x="2108690" y="2887380"/>
                  <a:pt x="2973201" y="2955183"/>
                  <a:pt x="3700105" y="2704725"/>
                </a:cubicBezTo>
                <a:cubicBezTo>
                  <a:pt x="4281026" y="2504543"/>
                  <a:pt x="4881053" y="2201507"/>
                  <a:pt x="5465950" y="1906096"/>
                </a:cubicBezTo>
                <a:cubicBezTo>
                  <a:pt x="6214084" y="1528243"/>
                  <a:pt x="6937406" y="1162906"/>
                  <a:pt x="7562149" y="1042729"/>
                </a:cubicBezTo>
                <a:cubicBezTo>
                  <a:pt x="7582684" y="1062774"/>
                  <a:pt x="7603615" y="1082288"/>
                  <a:pt x="7624941" y="1101285"/>
                </a:cubicBezTo>
                <a:cubicBezTo>
                  <a:pt x="7010384" y="1232302"/>
                  <a:pt x="6305718" y="1588189"/>
                  <a:pt x="5577698" y="1955896"/>
                </a:cubicBezTo>
                <a:cubicBezTo>
                  <a:pt x="4993073" y="2251157"/>
                  <a:pt x="4393346" y="2554071"/>
                  <a:pt x="3814195" y="2753626"/>
                </a:cubicBezTo>
                <a:cubicBezTo>
                  <a:pt x="3091254" y="3002723"/>
                  <a:pt x="2230746" y="2935070"/>
                  <a:pt x="1462091" y="2694212"/>
                </a:cubicBezTo>
                <a:cubicBezTo>
                  <a:pt x="1333090" y="2653712"/>
                  <a:pt x="1206730" y="2608392"/>
                  <a:pt x="1084020" y="2558906"/>
                </a:cubicBezTo>
                <a:close/>
                <a:moveTo>
                  <a:pt x="142677" y="2040313"/>
                </a:moveTo>
                <a:lnTo>
                  <a:pt x="144039" y="2041403"/>
                </a:lnTo>
                <a:lnTo>
                  <a:pt x="132437" y="2036759"/>
                </a:lnTo>
                <a:lnTo>
                  <a:pt x="131810" y="2036296"/>
                </a:lnTo>
                <a:close/>
                <a:moveTo>
                  <a:pt x="93517" y="2000141"/>
                </a:moveTo>
                <a:lnTo>
                  <a:pt x="99400" y="2005084"/>
                </a:lnTo>
                <a:lnTo>
                  <a:pt x="81302" y="1998166"/>
                </a:lnTo>
                <a:lnTo>
                  <a:pt x="75623" y="1993808"/>
                </a:lnTo>
                <a:close/>
                <a:moveTo>
                  <a:pt x="45583" y="1959165"/>
                </a:moveTo>
                <a:lnTo>
                  <a:pt x="55279" y="1967540"/>
                </a:lnTo>
                <a:lnTo>
                  <a:pt x="31284" y="1958797"/>
                </a:lnTo>
                <a:lnTo>
                  <a:pt x="21752" y="1951130"/>
                </a:lnTo>
                <a:close/>
                <a:moveTo>
                  <a:pt x="175224" y="2033177"/>
                </a:moveTo>
                <a:lnTo>
                  <a:pt x="151229" y="2024421"/>
                </a:lnTo>
                <a:moveTo>
                  <a:pt x="151229" y="2024421"/>
                </a:moveTo>
                <a:lnTo>
                  <a:pt x="141697" y="2016741"/>
                </a:lnTo>
                <a:lnTo>
                  <a:pt x="165555" y="2024789"/>
                </a:lnTo>
                <a:moveTo>
                  <a:pt x="7744968" y="1166869"/>
                </a:moveTo>
                <a:cubicBezTo>
                  <a:pt x="7741455" y="1167617"/>
                  <a:pt x="7737914" y="1168434"/>
                  <a:pt x="7734387" y="1169211"/>
                </a:cubicBezTo>
                <a:cubicBezTo>
                  <a:pt x="7710610" y="1150745"/>
                  <a:pt x="7687228" y="1131680"/>
                  <a:pt x="7664228" y="1112016"/>
                </a:cubicBezTo>
                <a:cubicBezTo>
                  <a:pt x="7670206" y="1110804"/>
                  <a:pt x="7676198" y="1109538"/>
                  <a:pt x="7682149" y="1108407"/>
                </a:cubicBezTo>
                <a:cubicBezTo>
                  <a:pt x="7702671" y="1128412"/>
                  <a:pt x="7723588" y="1147899"/>
                  <a:pt x="7744914" y="1166841"/>
                </a:cubicBezTo>
                <a:close/>
                <a:moveTo>
                  <a:pt x="7786297" y="1158480"/>
                </a:moveTo>
                <a:lnTo>
                  <a:pt x="7766743" y="1162388"/>
                </a:lnTo>
                <a:cubicBezTo>
                  <a:pt x="7745322" y="1143623"/>
                  <a:pt x="7724282" y="1124313"/>
                  <a:pt x="7703638" y="1104444"/>
                </a:cubicBezTo>
                <a:cubicBezTo>
                  <a:pt x="7712462" y="1102838"/>
                  <a:pt x="7721341" y="1101231"/>
                  <a:pt x="7730097" y="1099706"/>
                </a:cubicBezTo>
                <a:cubicBezTo>
                  <a:pt x="7748440" y="1119792"/>
                  <a:pt x="7767137" y="1139374"/>
                  <a:pt x="7786202" y="1158452"/>
                </a:cubicBezTo>
                <a:close/>
                <a:moveTo>
                  <a:pt x="7835417" y="1149233"/>
                </a:moveTo>
                <a:cubicBezTo>
                  <a:pt x="7826048" y="1150908"/>
                  <a:pt x="7816720" y="1152488"/>
                  <a:pt x="7807297" y="1154272"/>
                </a:cubicBezTo>
                <a:cubicBezTo>
                  <a:pt x="7788163" y="1135384"/>
                  <a:pt x="7769398" y="1116006"/>
                  <a:pt x="7750987" y="1096110"/>
                </a:cubicBezTo>
                <a:cubicBezTo>
                  <a:pt x="7762562" y="1094217"/>
                  <a:pt x="7774055" y="1092461"/>
                  <a:pt x="7785562" y="1090745"/>
                </a:cubicBezTo>
                <a:cubicBezTo>
                  <a:pt x="7801781" y="1110668"/>
                  <a:pt x="7818381" y="1130155"/>
                  <a:pt x="7835363" y="1149206"/>
                </a:cubicBezTo>
                <a:close/>
                <a:moveTo>
                  <a:pt x="7892067" y="1139701"/>
                </a:moveTo>
                <a:cubicBezTo>
                  <a:pt x="7880097" y="1141553"/>
                  <a:pt x="7868113" y="1143459"/>
                  <a:pt x="7856061" y="1145516"/>
                </a:cubicBezTo>
                <a:cubicBezTo>
                  <a:pt x="7839066" y="1126642"/>
                  <a:pt x="7822412" y="1107331"/>
                  <a:pt x="7806098" y="1087585"/>
                </a:cubicBezTo>
                <a:cubicBezTo>
                  <a:pt x="7820220" y="1085584"/>
                  <a:pt x="7834246" y="1083814"/>
                  <a:pt x="7848231" y="1082138"/>
                </a:cubicBezTo>
                <a:cubicBezTo>
                  <a:pt x="7862489" y="1101735"/>
                  <a:pt x="7877074" y="1120922"/>
                  <a:pt x="7892013" y="1139728"/>
                </a:cubicBezTo>
                <a:close/>
                <a:moveTo>
                  <a:pt x="7955839" y="1130659"/>
                </a:moveTo>
                <a:cubicBezTo>
                  <a:pt x="7941405" y="1132470"/>
                  <a:pt x="7926928" y="1134444"/>
                  <a:pt x="7912412" y="1136583"/>
                </a:cubicBezTo>
                <a:cubicBezTo>
                  <a:pt x="7897487" y="1118008"/>
                  <a:pt x="7882889" y="1099038"/>
                  <a:pt x="7868631" y="1079687"/>
                </a:cubicBezTo>
                <a:cubicBezTo>
                  <a:pt x="7885068" y="1077808"/>
                  <a:pt x="7901450" y="1076092"/>
                  <a:pt x="7917736" y="1074635"/>
                </a:cubicBezTo>
                <a:cubicBezTo>
                  <a:pt x="7930088" y="1093687"/>
                  <a:pt x="7942780" y="1112370"/>
                  <a:pt x="7955784" y="1130686"/>
                </a:cubicBezTo>
                <a:close/>
                <a:moveTo>
                  <a:pt x="8026365" y="1122747"/>
                </a:moveTo>
                <a:cubicBezTo>
                  <a:pt x="8009629" y="1124340"/>
                  <a:pt x="7992852" y="1126056"/>
                  <a:pt x="7975980" y="1128071"/>
                </a:cubicBezTo>
                <a:cubicBezTo>
                  <a:pt x="7963070" y="1110082"/>
                  <a:pt x="7950460" y="1091753"/>
                  <a:pt x="7938150" y="1073083"/>
                </a:cubicBezTo>
                <a:cubicBezTo>
                  <a:pt x="7956847" y="1071639"/>
                  <a:pt x="7975462" y="1070359"/>
                  <a:pt x="7993983" y="1069474"/>
                </a:cubicBezTo>
                <a:cubicBezTo>
                  <a:pt x="8004455" y="1087545"/>
                  <a:pt x="8015226" y="1105316"/>
                  <a:pt x="8026311" y="1122774"/>
                </a:cubicBezTo>
                <a:close/>
                <a:moveTo>
                  <a:pt x="8103129" y="1116864"/>
                </a:moveTo>
                <a:cubicBezTo>
                  <a:pt x="8084337" y="1117926"/>
                  <a:pt x="8065435" y="1119260"/>
                  <a:pt x="8046411" y="1120881"/>
                </a:cubicBezTo>
                <a:cubicBezTo>
                  <a:pt x="8035408" y="1103723"/>
                  <a:pt x="8024650" y="1086265"/>
                  <a:pt x="8014151" y="1068521"/>
                </a:cubicBezTo>
                <a:cubicBezTo>
                  <a:pt x="8033733" y="1067717"/>
                  <a:pt x="8053193" y="1067254"/>
                  <a:pt x="8072516" y="1067159"/>
                </a:cubicBezTo>
                <a:cubicBezTo>
                  <a:pt x="8082825" y="1083364"/>
                  <a:pt x="8093011" y="1099937"/>
                  <a:pt x="8103074" y="1116891"/>
                </a:cubicBezTo>
                <a:close/>
                <a:moveTo>
                  <a:pt x="8180410" y="1114276"/>
                </a:moveTo>
                <a:cubicBezTo>
                  <a:pt x="8161522" y="1114535"/>
                  <a:pt x="8142484" y="1115135"/>
                  <a:pt x="8123365" y="1115965"/>
                </a:cubicBezTo>
                <a:cubicBezTo>
                  <a:pt x="8113615" y="1099351"/>
                  <a:pt x="8103742" y="1083092"/>
                  <a:pt x="8093733" y="1067200"/>
                </a:cubicBezTo>
                <a:cubicBezTo>
                  <a:pt x="8112376" y="1067350"/>
                  <a:pt x="8130882" y="1067813"/>
                  <a:pt x="8149280" y="1068561"/>
                </a:cubicBezTo>
                <a:cubicBezTo>
                  <a:pt x="8159752" y="1083446"/>
                  <a:pt x="8170101" y="1098698"/>
                  <a:pt x="8180355" y="1114304"/>
                </a:cubicBezTo>
                <a:close/>
                <a:moveTo>
                  <a:pt x="8255308" y="1114780"/>
                </a:moveTo>
                <a:cubicBezTo>
                  <a:pt x="8237537" y="1114236"/>
                  <a:pt x="8219656" y="1113922"/>
                  <a:pt x="8201654" y="1113977"/>
                </a:cubicBezTo>
                <a:cubicBezTo>
                  <a:pt x="8191890" y="1098875"/>
                  <a:pt x="8182003" y="1084100"/>
                  <a:pt x="8171994" y="1069665"/>
                </a:cubicBezTo>
                <a:cubicBezTo>
                  <a:pt x="8189493" y="1070645"/>
                  <a:pt x="8206883" y="1071925"/>
                  <a:pt x="8224136" y="1073491"/>
                </a:cubicBezTo>
                <a:cubicBezTo>
                  <a:pt x="8234555" y="1086959"/>
                  <a:pt x="8244904" y="1100727"/>
                  <a:pt x="8255185" y="1114808"/>
                </a:cubicBezTo>
                <a:close/>
                <a:moveTo>
                  <a:pt x="8327822" y="1118866"/>
                </a:moveTo>
                <a:cubicBezTo>
                  <a:pt x="8311359" y="1117572"/>
                  <a:pt x="8294786" y="1116591"/>
                  <a:pt x="8278145" y="1115815"/>
                </a:cubicBezTo>
                <a:cubicBezTo>
                  <a:pt x="8268421" y="1102198"/>
                  <a:pt x="8258603" y="1088893"/>
                  <a:pt x="8248690" y="1075915"/>
                </a:cubicBezTo>
                <a:cubicBezTo>
                  <a:pt x="8264840" y="1077631"/>
                  <a:pt x="8280882" y="1079647"/>
                  <a:pt x="8296815" y="1081948"/>
                </a:cubicBezTo>
                <a:cubicBezTo>
                  <a:pt x="8307178" y="1093986"/>
                  <a:pt x="8317473" y="1106283"/>
                  <a:pt x="8327700" y="1118839"/>
                </a:cubicBezTo>
                <a:close/>
                <a:moveTo>
                  <a:pt x="8397600" y="1126097"/>
                </a:moveTo>
                <a:cubicBezTo>
                  <a:pt x="8382688" y="1124190"/>
                  <a:pt x="8367709" y="1122502"/>
                  <a:pt x="8352662" y="1121031"/>
                </a:cubicBezTo>
                <a:cubicBezTo>
                  <a:pt x="8343347" y="1109224"/>
                  <a:pt x="8333937" y="1097690"/>
                  <a:pt x="8324445" y="1086415"/>
                </a:cubicBezTo>
                <a:cubicBezTo>
                  <a:pt x="8339003" y="1088893"/>
                  <a:pt x="8353505" y="1091521"/>
                  <a:pt x="8367913" y="1094422"/>
                </a:cubicBezTo>
                <a:cubicBezTo>
                  <a:pt x="8377813" y="1104703"/>
                  <a:pt x="8387659" y="1115257"/>
                  <a:pt x="8397477" y="1126069"/>
                </a:cubicBezTo>
                <a:close/>
                <a:moveTo>
                  <a:pt x="8463905" y="1136119"/>
                </a:moveTo>
                <a:cubicBezTo>
                  <a:pt x="8451036" y="1133818"/>
                  <a:pt x="8438140" y="1131639"/>
                  <a:pt x="8425121" y="1129733"/>
                </a:cubicBezTo>
                <a:cubicBezTo>
                  <a:pt x="8416529" y="1119955"/>
                  <a:pt x="8407867" y="1110368"/>
                  <a:pt x="8399152" y="1100972"/>
                </a:cubicBezTo>
                <a:cubicBezTo>
                  <a:pt x="8411708" y="1103804"/>
                  <a:pt x="8424155" y="1106937"/>
                  <a:pt x="8436560" y="1110177"/>
                </a:cubicBezTo>
                <a:cubicBezTo>
                  <a:pt x="8445670" y="1118620"/>
                  <a:pt x="8454753" y="1127254"/>
                  <a:pt x="8463782" y="1136092"/>
                </a:cubicBezTo>
                <a:close/>
                <a:moveTo>
                  <a:pt x="8526015" y="1148757"/>
                </a:moveTo>
                <a:cubicBezTo>
                  <a:pt x="8516061" y="1146455"/>
                  <a:pt x="8505997" y="1144440"/>
                  <a:pt x="8495961" y="1142397"/>
                </a:cubicBezTo>
                <a:cubicBezTo>
                  <a:pt x="8488839" y="1135139"/>
                  <a:pt x="8481690" y="1127976"/>
                  <a:pt x="8474486" y="1120922"/>
                </a:cubicBezTo>
                <a:cubicBezTo>
                  <a:pt x="8484223" y="1123836"/>
                  <a:pt x="8493932" y="1126791"/>
                  <a:pt x="8503573" y="1129937"/>
                </a:cubicBezTo>
                <a:cubicBezTo>
                  <a:pt x="8511022" y="1136079"/>
                  <a:pt x="8518471" y="1142343"/>
                  <a:pt x="8525893" y="1148730"/>
                </a:cubicBezTo>
                <a:close/>
                <a:moveTo>
                  <a:pt x="8581848" y="1163137"/>
                </a:moveTo>
                <a:cubicBezTo>
                  <a:pt x="8576088" y="1161516"/>
                  <a:pt x="8570300" y="1159937"/>
                  <a:pt x="8564513" y="1158371"/>
                </a:cubicBezTo>
                <a:cubicBezTo>
                  <a:pt x="8560319" y="1154531"/>
                  <a:pt x="8556111" y="1150731"/>
                  <a:pt x="8551875" y="1146973"/>
                </a:cubicBezTo>
                <a:cubicBezTo>
                  <a:pt x="8557554" y="1149111"/>
                  <a:pt x="8563192" y="1151358"/>
                  <a:pt x="8568830" y="1153591"/>
                </a:cubicBezTo>
                <a:cubicBezTo>
                  <a:pt x="8573133" y="1156723"/>
                  <a:pt x="8577450" y="1159896"/>
                  <a:pt x="8581767" y="1163110"/>
                </a:cubicBezTo>
                <a:close/>
                <a:moveTo>
                  <a:pt x="9301208" y="1772383"/>
                </a:moveTo>
                <a:cubicBezTo>
                  <a:pt x="9279964" y="1769660"/>
                  <a:pt x="9258488" y="1766759"/>
                  <a:pt x="9236782" y="1763682"/>
                </a:cubicBezTo>
                <a:cubicBezTo>
                  <a:pt x="9229537" y="1752242"/>
                  <a:pt x="9222592" y="1740531"/>
                  <a:pt x="9215592" y="1728793"/>
                </a:cubicBezTo>
                <a:cubicBezTo>
                  <a:pt x="9237068" y="1731353"/>
                  <a:pt x="9258244" y="1733722"/>
                  <a:pt x="9279147" y="1735901"/>
                </a:cubicBezTo>
                <a:cubicBezTo>
                  <a:pt x="9286501" y="1747776"/>
                  <a:pt x="9293800" y="1760127"/>
                  <a:pt x="9301126" y="1772356"/>
                </a:cubicBezTo>
                <a:close/>
                <a:moveTo>
                  <a:pt x="9333699" y="1825997"/>
                </a:moveTo>
                <a:cubicBezTo>
                  <a:pt x="9313055" y="1822946"/>
                  <a:pt x="9292220" y="1819705"/>
                  <a:pt x="9271208" y="1816287"/>
                </a:cubicBezTo>
                <a:cubicBezTo>
                  <a:pt x="9263786" y="1805393"/>
                  <a:pt x="9256582" y="1794308"/>
                  <a:pt x="9249419" y="1783223"/>
                </a:cubicBezTo>
                <a:cubicBezTo>
                  <a:pt x="9270799" y="1786191"/>
                  <a:pt x="9291948" y="1788970"/>
                  <a:pt x="9312851" y="1791571"/>
                </a:cubicBezTo>
                <a:cubicBezTo>
                  <a:pt x="9319564" y="1803159"/>
                  <a:pt x="9326577" y="1814557"/>
                  <a:pt x="9333618" y="1825969"/>
                </a:cubicBezTo>
                <a:close/>
                <a:moveTo>
                  <a:pt x="9366981" y="1877907"/>
                </a:moveTo>
                <a:cubicBezTo>
                  <a:pt x="9347263" y="1874571"/>
                  <a:pt x="9327408" y="1871071"/>
                  <a:pt x="9307417" y="1867381"/>
                </a:cubicBezTo>
                <a:cubicBezTo>
                  <a:pt x="9299886" y="1857195"/>
                  <a:pt x="9292533" y="1846777"/>
                  <a:pt x="9285193" y="1836359"/>
                </a:cubicBezTo>
                <a:cubicBezTo>
                  <a:pt x="9305497" y="1839587"/>
                  <a:pt x="9325611" y="1842637"/>
                  <a:pt x="9345561" y="1845511"/>
                </a:cubicBezTo>
                <a:cubicBezTo>
                  <a:pt x="9352478" y="1856446"/>
                  <a:pt x="9359724" y="1867136"/>
                  <a:pt x="9366899" y="1877880"/>
                </a:cubicBezTo>
                <a:close/>
                <a:moveTo>
                  <a:pt x="9401870" y="1928293"/>
                </a:moveTo>
                <a:cubicBezTo>
                  <a:pt x="9383146" y="1924712"/>
                  <a:pt x="9364326" y="1920967"/>
                  <a:pt x="9345411" y="1917072"/>
                </a:cubicBezTo>
                <a:cubicBezTo>
                  <a:pt x="9337839" y="1907540"/>
                  <a:pt x="9330431" y="1897871"/>
                  <a:pt x="9323023" y="1888148"/>
                </a:cubicBezTo>
                <a:cubicBezTo>
                  <a:pt x="9342238" y="1891607"/>
                  <a:pt x="9361303" y="1894902"/>
                  <a:pt x="9380218" y="1898021"/>
                </a:cubicBezTo>
                <a:cubicBezTo>
                  <a:pt x="9387258" y="1908193"/>
                  <a:pt x="9394544" y="1918175"/>
                  <a:pt x="9401788" y="1928225"/>
                </a:cubicBezTo>
                <a:close/>
                <a:moveTo>
                  <a:pt x="9438298" y="1977058"/>
                </a:moveTo>
                <a:cubicBezTo>
                  <a:pt x="9420649" y="1973300"/>
                  <a:pt x="9402946" y="1969392"/>
                  <a:pt x="9385188" y="1965320"/>
                </a:cubicBezTo>
                <a:cubicBezTo>
                  <a:pt x="9377644" y="1956523"/>
                  <a:pt x="9370209" y="1947549"/>
                  <a:pt x="9362869" y="1938575"/>
                </a:cubicBezTo>
                <a:cubicBezTo>
                  <a:pt x="9380912" y="1942210"/>
                  <a:pt x="9398875" y="1945683"/>
                  <a:pt x="9416727" y="1948992"/>
                </a:cubicBezTo>
                <a:cubicBezTo>
                  <a:pt x="9423727" y="1958416"/>
                  <a:pt x="9430985" y="1967689"/>
                  <a:pt x="9438216" y="1976990"/>
                </a:cubicBezTo>
                <a:close/>
                <a:moveTo>
                  <a:pt x="9476169" y="2024230"/>
                </a:moveTo>
                <a:cubicBezTo>
                  <a:pt x="9459746" y="2020336"/>
                  <a:pt x="9443282" y="2016318"/>
                  <a:pt x="9426764" y="2012179"/>
                </a:cubicBezTo>
                <a:cubicBezTo>
                  <a:pt x="9419369" y="2004144"/>
                  <a:pt x="9412111" y="1995933"/>
                  <a:pt x="9404852" y="1987748"/>
                </a:cubicBezTo>
                <a:cubicBezTo>
                  <a:pt x="9421630" y="1991480"/>
                  <a:pt x="9438325" y="1995061"/>
                  <a:pt x="9454952" y="1998507"/>
                </a:cubicBezTo>
                <a:cubicBezTo>
                  <a:pt x="9461857" y="2007140"/>
                  <a:pt x="9468979" y="2015637"/>
                  <a:pt x="9476087" y="2024162"/>
                </a:cubicBezTo>
                <a:close/>
                <a:moveTo>
                  <a:pt x="9515415" y="2069795"/>
                </a:moveTo>
                <a:cubicBezTo>
                  <a:pt x="9500327" y="2065860"/>
                  <a:pt x="9485225" y="2061816"/>
                  <a:pt x="9470095" y="2057648"/>
                </a:cubicBezTo>
                <a:cubicBezTo>
                  <a:pt x="9462987" y="2050472"/>
                  <a:pt x="9456042" y="2043105"/>
                  <a:pt x="9449056" y="2035860"/>
                </a:cubicBezTo>
                <a:cubicBezTo>
                  <a:pt x="9464403" y="2039605"/>
                  <a:pt x="9479710" y="2043241"/>
                  <a:pt x="9494961" y="2046754"/>
                </a:cubicBezTo>
                <a:cubicBezTo>
                  <a:pt x="9501620" y="2054408"/>
                  <a:pt x="9508484" y="2062047"/>
                  <a:pt x="9515333" y="2069728"/>
                </a:cubicBezTo>
                <a:close/>
                <a:moveTo>
                  <a:pt x="9555915" y="2113713"/>
                </a:moveTo>
                <a:cubicBezTo>
                  <a:pt x="9542351" y="2109818"/>
                  <a:pt x="9528774" y="2105828"/>
                  <a:pt x="9515198" y="2101757"/>
                </a:cubicBezTo>
                <a:cubicBezTo>
                  <a:pt x="9508593" y="2095520"/>
                  <a:pt x="9502124" y="2089106"/>
                  <a:pt x="9495601" y="2082692"/>
                </a:cubicBezTo>
                <a:cubicBezTo>
                  <a:pt x="9509342" y="2086328"/>
                  <a:pt x="9523055" y="2089882"/>
                  <a:pt x="9536727" y="2093368"/>
                </a:cubicBezTo>
                <a:cubicBezTo>
                  <a:pt x="9542991" y="2100190"/>
                  <a:pt x="9549419" y="2106918"/>
                  <a:pt x="9555833" y="2113645"/>
                </a:cubicBezTo>
                <a:close/>
                <a:moveTo>
                  <a:pt x="9597462" y="2155846"/>
                </a:moveTo>
                <a:cubicBezTo>
                  <a:pt x="9585656" y="2152143"/>
                  <a:pt x="9573863" y="2148357"/>
                  <a:pt x="9562056" y="2144503"/>
                </a:cubicBezTo>
                <a:cubicBezTo>
                  <a:pt x="9556187" y="2139342"/>
                  <a:pt x="9550481" y="2133976"/>
                  <a:pt x="9544666" y="2128733"/>
                </a:cubicBezTo>
                <a:cubicBezTo>
                  <a:pt x="9556541" y="2132179"/>
                  <a:pt x="9568402" y="2135529"/>
                  <a:pt x="9580263" y="2138811"/>
                </a:cubicBezTo>
                <a:cubicBezTo>
                  <a:pt x="9585860" y="2144489"/>
                  <a:pt x="9591607" y="2150127"/>
                  <a:pt x="9597367" y="2155778"/>
                </a:cubicBezTo>
                <a:close/>
                <a:moveTo>
                  <a:pt x="9639610" y="2195978"/>
                </a:moveTo>
                <a:cubicBezTo>
                  <a:pt x="9629913" y="2192655"/>
                  <a:pt x="9620217" y="2189278"/>
                  <a:pt x="9610522" y="2185860"/>
                </a:cubicBezTo>
                <a:cubicBezTo>
                  <a:pt x="9605769" y="2181952"/>
                  <a:pt x="9601153" y="2177853"/>
                  <a:pt x="9596441" y="2173890"/>
                </a:cubicBezTo>
                <a:cubicBezTo>
                  <a:pt x="9606096" y="2176913"/>
                  <a:pt x="9615764" y="2179882"/>
                  <a:pt x="9625433" y="2182796"/>
                </a:cubicBezTo>
                <a:cubicBezTo>
                  <a:pt x="9630077" y="2187167"/>
                  <a:pt x="9634803" y="2191539"/>
                  <a:pt x="9639582" y="2195910"/>
                </a:cubicBezTo>
                <a:close/>
                <a:moveTo>
                  <a:pt x="9681825" y="2233781"/>
                </a:moveTo>
                <a:cubicBezTo>
                  <a:pt x="9674852" y="2231166"/>
                  <a:pt x="9667866" y="2228593"/>
                  <a:pt x="9660908" y="2225924"/>
                </a:cubicBezTo>
                <a:cubicBezTo>
                  <a:pt x="9657748" y="2223513"/>
                  <a:pt x="9654657" y="2221007"/>
                  <a:pt x="9651511" y="2218556"/>
                </a:cubicBezTo>
                <a:cubicBezTo>
                  <a:pt x="9658443" y="2220885"/>
                  <a:pt x="9665388" y="2223132"/>
                  <a:pt x="9672305" y="2225365"/>
                </a:cubicBezTo>
                <a:cubicBezTo>
                  <a:pt x="9675424" y="2228129"/>
                  <a:pt x="9678570" y="2230948"/>
                  <a:pt x="9681797" y="2233713"/>
                </a:cubicBezTo>
                <a:close/>
                <a:moveTo>
                  <a:pt x="9723645" y="2268983"/>
                </a:moveTo>
                <a:lnTo>
                  <a:pt x="9713309" y="2264802"/>
                </a:lnTo>
                <a:lnTo>
                  <a:pt x="9711198" y="2263332"/>
                </a:lnTo>
                <a:lnTo>
                  <a:pt x="9721044" y="2266804"/>
                </a:lnTo>
                <a:close/>
                <a:moveTo>
                  <a:pt x="262582" y="2105978"/>
                </a:moveTo>
                <a:lnTo>
                  <a:pt x="263944" y="2107040"/>
                </a:lnTo>
                <a:lnTo>
                  <a:pt x="252369" y="2102410"/>
                </a:lnTo>
                <a:lnTo>
                  <a:pt x="251742" y="2101961"/>
                </a:lnTo>
                <a:close/>
                <a:moveTo>
                  <a:pt x="213463" y="2065792"/>
                </a:moveTo>
                <a:lnTo>
                  <a:pt x="219332" y="2070722"/>
                </a:lnTo>
                <a:lnTo>
                  <a:pt x="201248" y="2063804"/>
                </a:lnTo>
                <a:lnTo>
                  <a:pt x="195569" y="2059460"/>
                </a:lnTo>
                <a:close/>
                <a:moveTo>
                  <a:pt x="118928" y="1983050"/>
                </a:moveTo>
                <a:lnTo>
                  <a:pt x="131388" y="1994367"/>
                </a:lnTo>
                <a:cubicBezTo>
                  <a:pt x="121665" y="1991030"/>
                  <a:pt x="111965" y="1987653"/>
                  <a:pt x="102287" y="1984262"/>
                </a:cubicBezTo>
                <a:lnTo>
                  <a:pt x="89718" y="1973668"/>
                </a:lnTo>
                <a:cubicBezTo>
                  <a:pt x="99441" y="1976786"/>
                  <a:pt x="109178" y="1979918"/>
                  <a:pt x="118928" y="1983050"/>
                </a:cubicBezTo>
                <a:close/>
                <a:moveTo>
                  <a:pt x="73526" y="1940399"/>
                </a:moveTo>
                <a:cubicBezTo>
                  <a:pt x="78374" y="1945057"/>
                  <a:pt x="83236" y="1949741"/>
                  <a:pt x="88138" y="1954398"/>
                </a:cubicBezTo>
                <a:cubicBezTo>
                  <a:pt x="76908" y="1950762"/>
                  <a:pt x="65696" y="1947058"/>
                  <a:pt x="54502" y="1943286"/>
                </a:cubicBezTo>
                <a:cubicBezTo>
                  <a:pt x="49473" y="1938888"/>
                  <a:pt x="44480" y="1934476"/>
                  <a:pt x="39523" y="1930050"/>
                </a:cubicBezTo>
                <a:cubicBezTo>
                  <a:pt x="50853" y="1933536"/>
                  <a:pt x="62187" y="1936981"/>
                  <a:pt x="73526" y="1940399"/>
                </a:cubicBezTo>
                <a:close/>
                <a:moveTo>
                  <a:pt x="7832013" y="1239778"/>
                </a:moveTo>
                <a:lnTo>
                  <a:pt x="7831223" y="1239941"/>
                </a:lnTo>
                <a:cubicBezTo>
                  <a:pt x="7804900" y="1221884"/>
                  <a:pt x="7778958" y="1203173"/>
                  <a:pt x="7753411" y="1183823"/>
                </a:cubicBezTo>
                <a:lnTo>
                  <a:pt x="7762222" y="1182052"/>
                </a:lnTo>
                <a:cubicBezTo>
                  <a:pt x="7785086" y="1201880"/>
                  <a:pt x="7808359" y="1221122"/>
                  <a:pt x="7832013" y="1239778"/>
                </a:cubicBezTo>
                <a:close/>
                <a:moveTo>
                  <a:pt x="7864791" y="1232479"/>
                </a:moveTo>
                <a:cubicBezTo>
                  <a:pt x="7861359" y="1233214"/>
                  <a:pt x="7857887" y="1234031"/>
                  <a:pt x="7854441" y="1234794"/>
                </a:cubicBezTo>
                <a:cubicBezTo>
                  <a:pt x="7830664" y="1216328"/>
                  <a:pt x="7807269" y="1197263"/>
                  <a:pt x="7784255" y="1177599"/>
                </a:cubicBezTo>
                <a:cubicBezTo>
                  <a:pt x="7790165" y="1176401"/>
                  <a:pt x="7796103" y="1175148"/>
                  <a:pt x="7801958" y="1174018"/>
                </a:cubicBezTo>
                <a:cubicBezTo>
                  <a:pt x="7822508" y="1194050"/>
                  <a:pt x="7843452" y="1213537"/>
                  <a:pt x="7864791" y="1232479"/>
                </a:cubicBezTo>
                <a:close/>
                <a:moveTo>
                  <a:pt x="7906121" y="1224104"/>
                </a:moveTo>
                <a:lnTo>
                  <a:pt x="7886566" y="1228012"/>
                </a:lnTo>
                <a:cubicBezTo>
                  <a:pt x="7865158" y="1209247"/>
                  <a:pt x="7844132" y="1189937"/>
                  <a:pt x="7823474" y="1170068"/>
                </a:cubicBezTo>
                <a:cubicBezTo>
                  <a:pt x="7832299" y="1168462"/>
                  <a:pt x="7841178" y="1166855"/>
                  <a:pt x="7849920" y="1165330"/>
                </a:cubicBezTo>
                <a:cubicBezTo>
                  <a:pt x="7868263" y="1185416"/>
                  <a:pt x="7887001" y="1205012"/>
                  <a:pt x="7906121" y="1224104"/>
                </a:cubicBezTo>
                <a:close/>
                <a:moveTo>
                  <a:pt x="7955267" y="1214844"/>
                </a:moveTo>
                <a:cubicBezTo>
                  <a:pt x="7945884" y="1216533"/>
                  <a:pt x="7936529" y="1218112"/>
                  <a:pt x="7927106" y="1219896"/>
                </a:cubicBezTo>
                <a:cubicBezTo>
                  <a:pt x="7907972" y="1201008"/>
                  <a:pt x="7889207" y="1181630"/>
                  <a:pt x="7870810" y="1161748"/>
                </a:cubicBezTo>
                <a:cubicBezTo>
                  <a:pt x="7882385" y="1159842"/>
                  <a:pt x="7893892" y="1158085"/>
                  <a:pt x="7905399" y="1156301"/>
                </a:cubicBezTo>
                <a:cubicBezTo>
                  <a:pt x="7921659" y="1176306"/>
                  <a:pt x="7938286" y="1195820"/>
                  <a:pt x="7955267" y="1214844"/>
                </a:cubicBezTo>
                <a:close/>
                <a:moveTo>
                  <a:pt x="8011849" y="1205379"/>
                </a:moveTo>
                <a:cubicBezTo>
                  <a:pt x="7999893" y="1207245"/>
                  <a:pt x="7987909" y="1209138"/>
                  <a:pt x="7975885" y="1211194"/>
                </a:cubicBezTo>
                <a:cubicBezTo>
                  <a:pt x="7958876" y="1192334"/>
                  <a:pt x="7942221" y="1173024"/>
                  <a:pt x="7925921" y="1153264"/>
                </a:cubicBezTo>
                <a:cubicBezTo>
                  <a:pt x="7940029" y="1151262"/>
                  <a:pt x="7954055" y="1149492"/>
                  <a:pt x="7968054" y="1147817"/>
                </a:cubicBezTo>
                <a:cubicBezTo>
                  <a:pt x="7982312" y="1167399"/>
                  <a:pt x="7996910" y="1186587"/>
                  <a:pt x="8011849" y="1205379"/>
                </a:cubicBezTo>
                <a:close/>
                <a:moveTo>
                  <a:pt x="8075662" y="1196337"/>
                </a:moveTo>
                <a:cubicBezTo>
                  <a:pt x="8061241" y="1198149"/>
                  <a:pt x="8046765" y="1200123"/>
                  <a:pt x="8032249" y="1202261"/>
                </a:cubicBezTo>
                <a:cubicBezTo>
                  <a:pt x="8017324" y="1183686"/>
                  <a:pt x="8002725" y="1164717"/>
                  <a:pt x="7988454" y="1145366"/>
                </a:cubicBezTo>
                <a:cubicBezTo>
                  <a:pt x="8004904" y="1143487"/>
                  <a:pt x="8021300" y="1141771"/>
                  <a:pt x="8037573" y="1140314"/>
                </a:cubicBezTo>
                <a:cubicBezTo>
                  <a:pt x="8049952" y="1159351"/>
                  <a:pt x="8062657" y="1178021"/>
                  <a:pt x="8075662" y="1196337"/>
                </a:cubicBezTo>
                <a:close/>
                <a:moveTo>
                  <a:pt x="8146202" y="1188425"/>
                </a:moveTo>
                <a:cubicBezTo>
                  <a:pt x="8129480" y="1190019"/>
                  <a:pt x="8112689" y="1191735"/>
                  <a:pt x="8095816" y="1193750"/>
                </a:cubicBezTo>
                <a:cubicBezTo>
                  <a:pt x="8082906" y="1175774"/>
                  <a:pt x="8070297" y="1157445"/>
                  <a:pt x="8057972" y="1138761"/>
                </a:cubicBezTo>
                <a:cubicBezTo>
                  <a:pt x="8076669" y="1137331"/>
                  <a:pt x="8095285" y="1136038"/>
                  <a:pt x="8113805" y="1135153"/>
                </a:cubicBezTo>
                <a:cubicBezTo>
                  <a:pt x="8124318" y="1153210"/>
                  <a:pt x="8135117" y="1170967"/>
                  <a:pt x="8146202" y="1188425"/>
                </a:cubicBezTo>
                <a:close/>
                <a:moveTo>
                  <a:pt x="8222965" y="1182543"/>
                </a:moveTo>
                <a:cubicBezTo>
                  <a:pt x="8204173" y="1183604"/>
                  <a:pt x="8185271" y="1184939"/>
                  <a:pt x="8166248" y="1186560"/>
                </a:cubicBezTo>
                <a:cubicBezTo>
                  <a:pt x="8155244" y="1169388"/>
                  <a:pt x="8144486" y="1151930"/>
                  <a:pt x="8133987" y="1134199"/>
                </a:cubicBezTo>
                <a:cubicBezTo>
                  <a:pt x="8153569" y="1133396"/>
                  <a:pt x="8173029" y="1132933"/>
                  <a:pt x="8192366" y="1132838"/>
                </a:cubicBezTo>
                <a:cubicBezTo>
                  <a:pt x="8202702" y="1149015"/>
                  <a:pt x="8212902" y="1165588"/>
                  <a:pt x="8222965" y="1182543"/>
                </a:cubicBezTo>
                <a:close/>
                <a:moveTo>
                  <a:pt x="8300246" y="1179955"/>
                </a:moveTo>
                <a:cubicBezTo>
                  <a:pt x="8281345" y="1180214"/>
                  <a:pt x="8262321" y="1180813"/>
                  <a:pt x="8243201" y="1181644"/>
                </a:cubicBezTo>
                <a:cubicBezTo>
                  <a:pt x="8233451" y="1165030"/>
                  <a:pt x="8223579" y="1148770"/>
                  <a:pt x="8213569" y="1132878"/>
                </a:cubicBezTo>
                <a:cubicBezTo>
                  <a:pt x="8232212" y="1133015"/>
                  <a:pt x="8250732" y="1133464"/>
                  <a:pt x="8269116" y="1134240"/>
                </a:cubicBezTo>
                <a:cubicBezTo>
                  <a:pt x="8279616" y="1149111"/>
                  <a:pt x="8289992" y="1164349"/>
                  <a:pt x="8300246" y="1179955"/>
                </a:cubicBezTo>
                <a:close/>
                <a:moveTo>
                  <a:pt x="8375144" y="1180459"/>
                </a:moveTo>
                <a:cubicBezTo>
                  <a:pt x="8357373" y="1179900"/>
                  <a:pt x="8339507" y="1179587"/>
                  <a:pt x="8321490" y="1179655"/>
                </a:cubicBezTo>
                <a:cubicBezTo>
                  <a:pt x="8311712" y="1164553"/>
                  <a:pt x="8301826" y="1149778"/>
                  <a:pt x="8291830" y="1135330"/>
                </a:cubicBezTo>
                <a:cubicBezTo>
                  <a:pt x="8309329" y="1136324"/>
                  <a:pt x="8326719" y="1137604"/>
                  <a:pt x="8343973" y="1139170"/>
                </a:cubicBezTo>
                <a:cubicBezTo>
                  <a:pt x="8354445" y="1152610"/>
                  <a:pt x="8364809" y="1166378"/>
                  <a:pt x="8375076" y="1180459"/>
                </a:cubicBezTo>
                <a:close/>
                <a:moveTo>
                  <a:pt x="8447659" y="1184544"/>
                </a:moveTo>
                <a:cubicBezTo>
                  <a:pt x="8431208" y="1183264"/>
                  <a:pt x="8414622" y="1182284"/>
                  <a:pt x="8397981" y="1181508"/>
                </a:cubicBezTo>
                <a:cubicBezTo>
                  <a:pt x="8388272" y="1167890"/>
                  <a:pt x="8378454" y="1154585"/>
                  <a:pt x="8368539" y="1141607"/>
                </a:cubicBezTo>
                <a:cubicBezTo>
                  <a:pt x="8384691" y="1143323"/>
                  <a:pt x="8400732" y="1145339"/>
                  <a:pt x="8416665" y="1147640"/>
                </a:cubicBezTo>
                <a:cubicBezTo>
                  <a:pt x="8427068" y="1159610"/>
                  <a:pt x="8437377" y="1171866"/>
                  <a:pt x="8447591" y="1184435"/>
                </a:cubicBezTo>
                <a:close/>
                <a:moveTo>
                  <a:pt x="8517409" y="1191775"/>
                </a:moveTo>
                <a:cubicBezTo>
                  <a:pt x="8502511" y="1189869"/>
                  <a:pt x="8487531" y="1188180"/>
                  <a:pt x="8472471" y="1186723"/>
                </a:cubicBezTo>
                <a:cubicBezTo>
                  <a:pt x="8463142" y="1174916"/>
                  <a:pt x="8453732" y="1163382"/>
                  <a:pt x="8444241" y="1152107"/>
                </a:cubicBezTo>
                <a:cubicBezTo>
                  <a:pt x="8458798" y="1154585"/>
                  <a:pt x="8473301" y="1157200"/>
                  <a:pt x="8487681" y="1160100"/>
                </a:cubicBezTo>
                <a:cubicBezTo>
                  <a:pt x="8497649" y="1170368"/>
                  <a:pt x="8507536" y="1180908"/>
                  <a:pt x="8517341" y="1191707"/>
                </a:cubicBezTo>
                <a:close/>
                <a:moveTo>
                  <a:pt x="8583727" y="1201798"/>
                </a:moveTo>
                <a:cubicBezTo>
                  <a:pt x="8570872" y="1199510"/>
                  <a:pt x="8557949" y="1197331"/>
                  <a:pt x="8544944" y="1195425"/>
                </a:cubicBezTo>
                <a:cubicBezTo>
                  <a:pt x="8536365" y="1185647"/>
                  <a:pt x="8527718" y="1176061"/>
                  <a:pt x="8518988" y="1166664"/>
                </a:cubicBezTo>
                <a:cubicBezTo>
                  <a:pt x="8531544" y="1169510"/>
                  <a:pt x="8543991" y="1172629"/>
                  <a:pt x="8556397" y="1175870"/>
                </a:cubicBezTo>
                <a:cubicBezTo>
                  <a:pt x="8565548" y="1184299"/>
                  <a:pt x="8574631" y="1192919"/>
                  <a:pt x="8583660" y="1201730"/>
                </a:cubicBezTo>
                <a:close/>
                <a:moveTo>
                  <a:pt x="8645879" y="1214435"/>
                </a:moveTo>
                <a:cubicBezTo>
                  <a:pt x="8635924" y="1212148"/>
                  <a:pt x="8625861" y="1210132"/>
                  <a:pt x="8615825" y="1208090"/>
                </a:cubicBezTo>
                <a:cubicBezTo>
                  <a:pt x="8608703" y="1200831"/>
                  <a:pt x="8601540" y="1193668"/>
                  <a:pt x="8594350" y="1186614"/>
                </a:cubicBezTo>
                <a:cubicBezTo>
                  <a:pt x="8604086" y="1189542"/>
                  <a:pt x="8613810" y="1192497"/>
                  <a:pt x="8623464" y="1195656"/>
                </a:cubicBezTo>
                <a:cubicBezTo>
                  <a:pt x="8630886" y="1201798"/>
                  <a:pt x="8638335" y="1208035"/>
                  <a:pt x="8645811" y="1214394"/>
                </a:cubicBezTo>
                <a:close/>
                <a:moveTo>
                  <a:pt x="8701712" y="1228816"/>
                </a:moveTo>
                <a:cubicBezTo>
                  <a:pt x="8695965" y="1227195"/>
                  <a:pt x="8690191" y="1225615"/>
                  <a:pt x="8684404" y="1224063"/>
                </a:cubicBezTo>
                <a:cubicBezTo>
                  <a:pt x="8680210" y="1220223"/>
                  <a:pt x="8675988" y="1216396"/>
                  <a:pt x="8671753" y="1212638"/>
                </a:cubicBezTo>
                <a:cubicBezTo>
                  <a:pt x="8677431" y="1214776"/>
                  <a:pt x="8683055" y="1217036"/>
                  <a:pt x="8688693" y="1219270"/>
                </a:cubicBezTo>
                <a:cubicBezTo>
                  <a:pt x="8692983" y="1222375"/>
                  <a:pt x="8697300" y="1225534"/>
                  <a:pt x="8701617" y="1228748"/>
                </a:cubicBezTo>
                <a:close/>
                <a:moveTo>
                  <a:pt x="9386686" y="1782460"/>
                </a:moveTo>
                <a:cubicBezTo>
                  <a:pt x="9366014" y="1780227"/>
                  <a:pt x="9345070" y="1777817"/>
                  <a:pt x="9323841" y="1775229"/>
                </a:cubicBezTo>
                <a:cubicBezTo>
                  <a:pt x="9316460" y="1762633"/>
                  <a:pt x="9308956" y="1750404"/>
                  <a:pt x="9301453" y="1738230"/>
                </a:cubicBezTo>
                <a:cubicBezTo>
                  <a:pt x="9321689" y="1740259"/>
                  <a:pt x="9341611" y="1742124"/>
                  <a:pt x="9361221" y="1743799"/>
                </a:cubicBezTo>
                <a:cubicBezTo>
                  <a:pt x="9369719" y="1756300"/>
                  <a:pt x="9378121" y="1769387"/>
                  <a:pt x="9386564" y="1782392"/>
                </a:cubicBezTo>
                <a:close/>
                <a:moveTo>
                  <a:pt x="9421139" y="1838062"/>
                </a:moveTo>
                <a:cubicBezTo>
                  <a:pt x="9399909" y="1835338"/>
                  <a:pt x="9378434" y="1832438"/>
                  <a:pt x="9356713" y="1829374"/>
                </a:cubicBezTo>
                <a:cubicBezTo>
                  <a:pt x="9349442" y="1817907"/>
                  <a:pt x="9342469" y="1806128"/>
                  <a:pt x="9335470" y="1794376"/>
                </a:cubicBezTo>
                <a:cubicBezTo>
                  <a:pt x="9356945" y="1796950"/>
                  <a:pt x="9378121" y="1799319"/>
                  <a:pt x="9399024" y="1801498"/>
                </a:cubicBezTo>
                <a:cubicBezTo>
                  <a:pt x="9406378" y="1813346"/>
                  <a:pt x="9413677" y="1825697"/>
                  <a:pt x="9421017" y="1837994"/>
                </a:cubicBezTo>
                <a:close/>
                <a:moveTo>
                  <a:pt x="9453618" y="1891661"/>
                </a:moveTo>
                <a:cubicBezTo>
                  <a:pt x="9432973" y="1888611"/>
                  <a:pt x="9412138" y="1885370"/>
                  <a:pt x="9391126" y="1881952"/>
                </a:cubicBezTo>
                <a:cubicBezTo>
                  <a:pt x="9383718" y="1871058"/>
                  <a:pt x="9376514" y="1860027"/>
                  <a:pt x="9369337" y="1848929"/>
                </a:cubicBezTo>
                <a:cubicBezTo>
                  <a:pt x="9390717" y="1851897"/>
                  <a:pt x="9411865" y="1854675"/>
                  <a:pt x="9432769" y="1857277"/>
                </a:cubicBezTo>
                <a:cubicBezTo>
                  <a:pt x="9439401" y="1868824"/>
                  <a:pt x="9446482" y="1880195"/>
                  <a:pt x="9453495" y="1891593"/>
                </a:cubicBezTo>
                <a:close/>
                <a:moveTo>
                  <a:pt x="9486913" y="1943586"/>
                </a:moveTo>
                <a:cubicBezTo>
                  <a:pt x="9467195" y="1940250"/>
                  <a:pt x="9447340" y="1936736"/>
                  <a:pt x="9427349" y="1933073"/>
                </a:cubicBezTo>
                <a:cubicBezTo>
                  <a:pt x="9419819" y="1922873"/>
                  <a:pt x="9412478" y="1912469"/>
                  <a:pt x="9405138" y="1902052"/>
                </a:cubicBezTo>
                <a:cubicBezTo>
                  <a:pt x="9425429" y="1905279"/>
                  <a:pt x="9445556" y="1908330"/>
                  <a:pt x="9465506" y="1911216"/>
                </a:cubicBezTo>
                <a:cubicBezTo>
                  <a:pt x="9472369" y="1922083"/>
                  <a:pt x="9479614" y="1932773"/>
                  <a:pt x="9486790" y="1943518"/>
                </a:cubicBezTo>
                <a:close/>
                <a:moveTo>
                  <a:pt x="9521816" y="1993972"/>
                </a:moveTo>
                <a:cubicBezTo>
                  <a:pt x="9503091" y="1990390"/>
                  <a:pt x="9484272" y="1986645"/>
                  <a:pt x="9465356" y="1982764"/>
                </a:cubicBezTo>
                <a:cubicBezTo>
                  <a:pt x="9457785" y="1973232"/>
                  <a:pt x="9450377" y="1963536"/>
                  <a:pt x="9442955" y="1953813"/>
                </a:cubicBezTo>
                <a:cubicBezTo>
                  <a:pt x="9462156" y="1957272"/>
                  <a:pt x="9481221" y="1960554"/>
                  <a:pt x="9500150" y="1963672"/>
                </a:cubicBezTo>
                <a:cubicBezTo>
                  <a:pt x="9507149" y="1973831"/>
                  <a:pt x="9514435" y="1983799"/>
                  <a:pt x="9521693" y="1993876"/>
                </a:cubicBezTo>
                <a:close/>
                <a:moveTo>
                  <a:pt x="9558229" y="2042737"/>
                </a:moveTo>
                <a:cubicBezTo>
                  <a:pt x="9540595" y="2038965"/>
                  <a:pt x="9522892" y="2035056"/>
                  <a:pt x="9505120" y="2030998"/>
                </a:cubicBezTo>
                <a:cubicBezTo>
                  <a:pt x="9497576" y="2022201"/>
                  <a:pt x="9490140" y="2013227"/>
                  <a:pt x="9482801" y="2004226"/>
                </a:cubicBezTo>
                <a:cubicBezTo>
                  <a:pt x="9500830" y="2007862"/>
                  <a:pt x="9518779" y="2011334"/>
                  <a:pt x="9536646" y="2014657"/>
                </a:cubicBezTo>
                <a:cubicBezTo>
                  <a:pt x="9543617" y="2024053"/>
                  <a:pt x="9550876" y="2033327"/>
                  <a:pt x="9558107" y="2042642"/>
                </a:cubicBezTo>
                <a:close/>
                <a:moveTo>
                  <a:pt x="9596087" y="2089882"/>
                </a:moveTo>
                <a:cubicBezTo>
                  <a:pt x="9579664" y="2086001"/>
                  <a:pt x="9563200" y="2081997"/>
                  <a:pt x="9546681" y="2077844"/>
                </a:cubicBezTo>
                <a:cubicBezTo>
                  <a:pt x="9539301" y="2069823"/>
                  <a:pt x="9532056" y="2061611"/>
                  <a:pt x="9524798" y="2053427"/>
                </a:cubicBezTo>
                <a:cubicBezTo>
                  <a:pt x="9541575" y="2057158"/>
                  <a:pt x="9558271" y="2060753"/>
                  <a:pt x="9574898" y="2064199"/>
                </a:cubicBezTo>
                <a:cubicBezTo>
                  <a:pt x="9581747" y="2072792"/>
                  <a:pt x="9588869" y="2081275"/>
                  <a:pt x="9596005" y="2089787"/>
                </a:cubicBezTo>
                <a:close/>
                <a:moveTo>
                  <a:pt x="9635347" y="2135461"/>
                </a:moveTo>
                <a:cubicBezTo>
                  <a:pt x="9620259" y="2131539"/>
                  <a:pt x="9605157" y="2127494"/>
                  <a:pt x="9590027" y="2123313"/>
                </a:cubicBezTo>
                <a:cubicBezTo>
                  <a:pt x="9582932" y="2116137"/>
                  <a:pt x="9575987" y="2108783"/>
                  <a:pt x="9569001" y="2101525"/>
                </a:cubicBezTo>
                <a:cubicBezTo>
                  <a:pt x="9584335" y="2105270"/>
                  <a:pt x="9599641" y="2108906"/>
                  <a:pt x="9614907" y="2112419"/>
                </a:cubicBezTo>
                <a:cubicBezTo>
                  <a:pt x="9621511" y="2120059"/>
                  <a:pt x="9628375" y="2127698"/>
                  <a:pt x="9635224" y="2135365"/>
                </a:cubicBezTo>
                <a:close/>
                <a:moveTo>
                  <a:pt x="9675860" y="2179378"/>
                </a:moveTo>
                <a:cubicBezTo>
                  <a:pt x="9662242" y="2175497"/>
                  <a:pt x="9648665" y="2171507"/>
                  <a:pt x="9635129" y="2167435"/>
                </a:cubicBezTo>
                <a:cubicBezTo>
                  <a:pt x="9628524" y="2161198"/>
                  <a:pt x="9622056" y="2154771"/>
                  <a:pt x="9615533" y="2148370"/>
                </a:cubicBezTo>
                <a:cubicBezTo>
                  <a:pt x="9629274" y="2152006"/>
                  <a:pt x="9642987" y="2155560"/>
                  <a:pt x="9656672" y="2159033"/>
                </a:cubicBezTo>
                <a:cubicBezTo>
                  <a:pt x="9662882" y="2165842"/>
                  <a:pt x="9669310" y="2172569"/>
                  <a:pt x="9675737" y="2179283"/>
                </a:cubicBezTo>
                <a:close/>
                <a:moveTo>
                  <a:pt x="9717408" y="2221593"/>
                </a:moveTo>
                <a:cubicBezTo>
                  <a:pt x="9705601" y="2217875"/>
                  <a:pt x="9693808" y="2214090"/>
                  <a:pt x="9682001" y="2210236"/>
                </a:cubicBezTo>
                <a:cubicBezTo>
                  <a:pt x="9676132" y="2205075"/>
                  <a:pt x="9670413" y="2199709"/>
                  <a:pt x="9664612" y="2194453"/>
                </a:cubicBezTo>
                <a:cubicBezTo>
                  <a:pt x="9676487" y="2197898"/>
                  <a:pt x="9688348" y="2201262"/>
                  <a:pt x="9700209" y="2204544"/>
                </a:cubicBezTo>
                <a:cubicBezTo>
                  <a:pt x="9705765" y="2210154"/>
                  <a:pt x="9711525" y="2215806"/>
                  <a:pt x="9717285" y="2221457"/>
                </a:cubicBezTo>
                <a:close/>
                <a:moveTo>
                  <a:pt x="9759419" y="2261602"/>
                </a:moveTo>
                <a:cubicBezTo>
                  <a:pt x="9749723" y="2258266"/>
                  <a:pt x="9740027" y="2254916"/>
                  <a:pt x="9730331" y="2251484"/>
                </a:cubicBezTo>
                <a:cubicBezTo>
                  <a:pt x="9725592" y="2247576"/>
                  <a:pt x="9720962" y="2243477"/>
                  <a:pt x="9716250" y="2239528"/>
                </a:cubicBezTo>
                <a:cubicBezTo>
                  <a:pt x="9725919" y="2242551"/>
                  <a:pt x="9735588" y="2245492"/>
                  <a:pt x="9745256" y="2248420"/>
                </a:cubicBezTo>
                <a:cubicBezTo>
                  <a:pt x="9749954" y="2252819"/>
                  <a:pt x="9754680" y="2257217"/>
                  <a:pt x="9759419" y="2261602"/>
                </a:cubicBezTo>
                <a:close/>
                <a:moveTo>
                  <a:pt x="9801634" y="2299391"/>
                </a:moveTo>
                <a:cubicBezTo>
                  <a:pt x="9794648" y="2296791"/>
                  <a:pt x="9787662" y="2294217"/>
                  <a:pt x="9780703" y="2291548"/>
                </a:cubicBezTo>
                <a:cubicBezTo>
                  <a:pt x="9777544" y="2289137"/>
                  <a:pt x="9774466" y="2286631"/>
                  <a:pt x="9771334" y="2284194"/>
                </a:cubicBezTo>
                <a:cubicBezTo>
                  <a:pt x="9778266" y="2286523"/>
                  <a:pt x="9785211" y="2288770"/>
                  <a:pt x="9792129" y="2291003"/>
                </a:cubicBezTo>
                <a:cubicBezTo>
                  <a:pt x="9795329" y="2293781"/>
                  <a:pt x="9798475" y="2296600"/>
                  <a:pt x="9801634" y="2299351"/>
                </a:cubicBezTo>
                <a:close/>
                <a:moveTo>
                  <a:pt x="9843427" y="2334594"/>
                </a:moveTo>
                <a:lnTo>
                  <a:pt x="9833118" y="2330426"/>
                </a:lnTo>
                <a:lnTo>
                  <a:pt x="9830980" y="2328928"/>
                </a:lnTo>
                <a:lnTo>
                  <a:pt x="9840812" y="2332401"/>
                </a:lnTo>
                <a:close/>
                <a:moveTo>
                  <a:pt x="382446" y="2171602"/>
                </a:moveTo>
                <a:lnTo>
                  <a:pt x="383808" y="2172678"/>
                </a:lnTo>
                <a:lnTo>
                  <a:pt x="372219" y="2168048"/>
                </a:lnTo>
                <a:lnTo>
                  <a:pt x="371579" y="2167585"/>
                </a:lnTo>
                <a:close/>
                <a:moveTo>
                  <a:pt x="333422" y="2131430"/>
                </a:moveTo>
                <a:lnTo>
                  <a:pt x="339277" y="2136359"/>
                </a:lnTo>
                <a:lnTo>
                  <a:pt x="321138" y="2129510"/>
                </a:lnTo>
                <a:lnTo>
                  <a:pt x="315487" y="2125179"/>
                </a:lnTo>
                <a:close/>
                <a:moveTo>
                  <a:pt x="285460" y="2090454"/>
                </a:moveTo>
                <a:cubicBezTo>
                  <a:pt x="288646" y="2093177"/>
                  <a:pt x="291915" y="2096010"/>
                  <a:pt x="295129" y="2098788"/>
                </a:cubicBezTo>
                <a:lnTo>
                  <a:pt x="271080" y="2090018"/>
                </a:lnTo>
                <a:lnTo>
                  <a:pt x="261547" y="2082378"/>
                </a:lnTo>
                <a:close/>
                <a:moveTo>
                  <a:pt x="238901" y="2048701"/>
                </a:moveTo>
                <a:lnTo>
                  <a:pt x="251334" y="2060004"/>
                </a:lnTo>
                <a:cubicBezTo>
                  <a:pt x="241611" y="2056668"/>
                  <a:pt x="231905" y="2053304"/>
                  <a:pt x="222219" y="2049900"/>
                </a:cubicBezTo>
                <a:lnTo>
                  <a:pt x="209677" y="2039333"/>
                </a:lnTo>
                <a:cubicBezTo>
                  <a:pt x="219390" y="2042492"/>
                  <a:pt x="229114" y="2045610"/>
                  <a:pt x="238846" y="2048701"/>
                </a:cubicBezTo>
                <a:close/>
                <a:moveTo>
                  <a:pt x="193485" y="2006037"/>
                </a:moveTo>
                <a:cubicBezTo>
                  <a:pt x="198320" y="2010708"/>
                  <a:pt x="203154" y="2015379"/>
                  <a:pt x="208070" y="2020023"/>
                </a:cubicBezTo>
                <a:cubicBezTo>
                  <a:pt x="196849" y="2016386"/>
                  <a:pt x="185637" y="2012696"/>
                  <a:pt x="174434" y="2008924"/>
                </a:cubicBezTo>
                <a:cubicBezTo>
                  <a:pt x="169423" y="2004525"/>
                  <a:pt x="164429" y="2000113"/>
                  <a:pt x="159455" y="1995701"/>
                </a:cubicBezTo>
                <a:cubicBezTo>
                  <a:pt x="170757" y="1999187"/>
                  <a:pt x="182083" y="2002633"/>
                  <a:pt x="193431" y="2006037"/>
                </a:cubicBezTo>
                <a:close/>
                <a:moveTo>
                  <a:pt x="149350" y="1962569"/>
                </a:moveTo>
                <a:cubicBezTo>
                  <a:pt x="154797" y="1968016"/>
                  <a:pt x="160149" y="1973463"/>
                  <a:pt x="165691" y="1978910"/>
                </a:cubicBezTo>
                <a:cubicBezTo>
                  <a:pt x="158202" y="1976609"/>
                  <a:pt x="150712" y="1974321"/>
                  <a:pt x="143249" y="1971979"/>
                </a:cubicBezTo>
                <a:lnTo>
                  <a:pt x="127834" y="1967117"/>
                </a:lnTo>
                <a:cubicBezTo>
                  <a:pt x="122196" y="1961929"/>
                  <a:pt x="116640" y="1956714"/>
                  <a:pt x="111084" y="1951512"/>
                </a:cubicBezTo>
                <a:cubicBezTo>
                  <a:pt x="123885" y="1955256"/>
                  <a:pt x="136641" y="1958947"/>
                  <a:pt x="149350" y="1962569"/>
                </a:cubicBezTo>
                <a:close/>
                <a:moveTo>
                  <a:pt x="106699" y="1918148"/>
                </a:moveTo>
                <a:cubicBezTo>
                  <a:pt x="112500" y="1924371"/>
                  <a:pt x="118370" y="1930594"/>
                  <a:pt x="124307" y="1936804"/>
                </a:cubicBezTo>
                <a:cubicBezTo>
                  <a:pt x="110390" y="1932760"/>
                  <a:pt x="96481" y="1928674"/>
                  <a:pt x="82582" y="1924548"/>
                </a:cubicBezTo>
                <a:cubicBezTo>
                  <a:pt x="76441" y="1918624"/>
                  <a:pt x="70408" y="1912674"/>
                  <a:pt x="64375" y="1906736"/>
                </a:cubicBezTo>
                <a:cubicBezTo>
                  <a:pt x="78492" y="1910590"/>
                  <a:pt x="92618" y="1914403"/>
                  <a:pt x="106754" y="1918148"/>
                </a:cubicBezTo>
                <a:close/>
                <a:moveTo>
                  <a:pt x="65519" y="1872773"/>
                </a:moveTo>
                <a:cubicBezTo>
                  <a:pt x="71638" y="1879705"/>
                  <a:pt x="77825" y="1886636"/>
                  <a:pt x="84080" y="1893554"/>
                </a:cubicBezTo>
                <a:cubicBezTo>
                  <a:pt x="68928" y="1889428"/>
                  <a:pt x="53808" y="1885234"/>
                  <a:pt x="38719" y="1880985"/>
                </a:cubicBezTo>
                <a:cubicBezTo>
                  <a:pt x="32228" y="1874367"/>
                  <a:pt x="25801" y="1867735"/>
                  <a:pt x="19436" y="1861089"/>
                </a:cubicBezTo>
                <a:cubicBezTo>
                  <a:pt x="34806" y="1865066"/>
                  <a:pt x="50185" y="1868960"/>
                  <a:pt x="65574" y="1872773"/>
                </a:cubicBezTo>
                <a:close/>
                <a:moveTo>
                  <a:pt x="7951849" y="1305416"/>
                </a:moveTo>
                <a:lnTo>
                  <a:pt x="7951318" y="1305538"/>
                </a:lnTo>
                <a:cubicBezTo>
                  <a:pt x="7924995" y="1287481"/>
                  <a:pt x="7899039" y="1268784"/>
                  <a:pt x="7873479" y="1249433"/>
                </a:cubicBezTo>
                <a:lnTo>
                  <a:pt x="7882058" y="1247703"/>
                </a:lnTo>
                <a:cubicBezTo>
                  <a:pt x="7904963" y="1267545"/>
                  <a:pt x="7928250" y="1286786"/>
                  <a:pt x="7951904" y="1305416"/>
                </a:cubicBezTo>
                <a:close/>
                <a:moveTo>
                  <a:pt x="7984627" y="1298130"/>
                </a:moveTo>
                <a:cubicBezTo>
                  <a:pt x="7981195" y="1298866"/>
                  <a:pt x="7977709" y="1299669"/>
                  <a:pt x="7974264" y="1300445"/>
                </a:cubicBezTo>
                <a:cubicBezTo>
                  <a:pt x="7950487" y="1281966"/>
                  <a:pt x="7927092" y="1262901"/>
                  <a:pt x="7904091" y="1243250"/>
                </a:cubicBezTo>
                <a:cubicBezTo>
                  <a:pt x="7909988" y="1242052"/>
                  <a:pt x="7915925" y="1240799"/>
                  <a:pt x="7921794" y="1239669"/>
                </a:cubicBezTo>
                <a:cubicBezTo>
                  <a:pt x="7942399" y="1259701"/>
                  <a:pt x="7963356" y="1279188"/>
                  <a:pt x="7984682" y="1298130"/>
                </a:cubicBezTo>
                <a:close/>
                <a:moveTo>
                  <a:pt x="8025957" y="1289742"/>
                </a:moveTo>
                <a:lnTo>
                  <a:pt x="8006361" y="1293677"/>
                </a:lnTo>
                <a:cubicBezTo>
                  <a:pt x="7984954" y="1274898"/>
                  <a:pt x="7963928" y="1255588"/>
                  <a:pt x="7943284" y="1235720"/>
                </a:cubicBezTo>
                <a:cubicBezTo>
                  <a:pt x="7952121" y="1234127"/>
                  <a:pt x="7960987" y="1232506"/>
                  <a:pt x="7969757" y="1230967"/>
                </a:cubicBezTo>
                <a:cubicBezTo>
                  <a:pt x="7988154" y="1251067"/>
                  <a:pt x="8006906" y="1270663"/>
                  <a:pt x="8026012" y="1289742"/>
                </a:cubicBezTo>
                <a:close/>
                <a:moveTo>
                  <a:pt x="8074981" y="1280509"/>
                </a:moveTo>
                <a:cubicBezTo>
                  <a:pt x="8065626" y="1282197"/>
                  <a:pt x="8056284" y="1283763"/>
                  <a:pt x="8046874" y="1285561"/>
                </a:cubicBezTo>
                <a:cubicBezTo>
                  <a:pt x="8027754" y="1266673"/>
                  <a:pt x="8008989" y="1247281"/>
                  <a:pt x="7990591" y="1227386"/>
                </a:cubicBezTo>
                <a:cubicBezTo>
                  <a:pt x="8002153" y="1225493"/>
                  <a:pt x="8013660" y="1223736"/>
                  <a:pt x="8025154" y="1222021"/>
                </a:cubicBezTo>
                <a:cubicBezTo>
                  <a:pt x="8041454" y="1241970"/>
                  <a:pt x="8058095" y="1261471"/>
                  <a:pt x="8075063" y="1280509"/>
                </a:cubicBezTo>
                <a:close/>
                <a:moveTo>
                  <a:pt x="8131659" y="1270976"/>
                </a:moveTo>
                <a:cubicBezTo>
                  <a:pt x="8119688" y="1272842"/>
                  <a:pt x="8107704" y="1274735"/>
                  <a:pt x="8095666" y="1276791"/>
                </a:cubicBezTo>
                <a:cubicBezTo>
                  <a:pt x="8078672" y="1257930"/>
                  <a:pt x="8062030" y="1238621"/>
                  <a:pt x="8045730" y="1218861"/>
                </a:cubicBezTo>
                <a:cubicBezTo>
                  <a:pt x="8059838" y="1216859"/>
                  <a:pt x="8073851" y="1215075"/>
                  <a:pt x="8087850" y="1213414"/>
                </a:cubicBezTo>
                <a:cubicBezTo>
                  <a:pt x="8102175" y="1233023"/>
                  <a:pt x="8116801" y="1252225"/>
                  <a:pt x="8131740" y="1271031"/>
                </a:cubicBezTo>
                <a:close/>
                <a:moveTo>
                  <a:pt x="8195485" y="1261934"/>
                </a:moveTo>
                <a:cubicBezTo>
                  <a:pt x="8181064" y="1263773"/>
                  <a:pt x="8166588" y="1265706"/>
                  <a:pt x="8152058" y="1267844"/>
                </a:cubicBezTo>
                <a:cubicBezTo>
                  <a:pt x="8137133" y="1249283"/>
                  <a:pt x="8122534" y="1230314"/>
                  <a:pt x="8108276" y="1210963"/>
                </a:cubicBezTo>
                <a:cubicBezTo>
                  <a:pt x="8124713" y="1209084"/>
                  <a:pt x="8141109" y="1207368"/>
                  <a:pt x="8157382" y="1205911"/>
                </a:cubicBezTo>
                <a:cubicBezTo>
                  <a:pt x="8169829" y="1224975"/>
                  <a:pt x="8182562" y="1243686"/>
                  <a:pt x="8195566" y="1262057"/>
                </a:cubicBezTo>
                <a:close/>
                <a:moveTo>
                  <a:pt x="8266011" y="1254022"/>
                </a:moveTo>
                <a:cubicBezTo>
                  <a:pt x="8249289" y="1255615"/>
                  <a:pt x="8232512" y="1257331"/>
                  <a:pt x="8215625" y="1259347"/>
                </a:cubicBezTo>
                <a:cubicBezTo>
                  <a:pt x="8202716" y="1241358"/>
                  <a:pt x="8190106" y="1223015"/>
                  <a:pt x="8177781" y="1204345"/>
                </a:cubicBezTo>
                <a:cubicBezTo>
                  <a:pt x="8196465" y="1202983"/>
                  <a:pt x="8215081" y="1201621"/>
                  <a:pt x="8233614" y="1200749"/>
                </a:cubicBezTo>
                <a:cubicBezTo>
                  <a:pt x="8244182" y="1218847"/>
                  <a:pt x="8255008" y="1236619"/>
                  <a:pt x="8266093" y="1254077"/>
                </a:cubicBezTo>
                <a:close/>
                <a:moveTo>
                  <a:pt x="8342775" y="1248139"/>
                </a:moveTo>
                <a:cubicBezTo>
                  <a:pt x="8323982" y="1249188"/>
                  <a:pt x="8305080" y="1250536"/>
                  <a:pt x="8286057" y="1252157"/>
                </a:cubicBezTo>
                <a:cubicBezTo>
                  <a:pt x="8275053" y="1234985"/>
                  <a:pt x="8264296" y="1217527"/>
                  <a:pt x="8253796" y="1199783"/>
                </a:cubicBezTo>
                <a:cubicBezTo>
                  <a:pt x="8273392" y="1198993"/>
                  <a:pt x="8292852" y="1198543"/>
                  <a:pt x="8312176" y="1198421"/>
                </a:cubicBezTo>
                <a:cubicBezTo>
                  <a:pt x="8322566" y="1214639"/>
                  <a:pt x="8332793" y="1231240"/>
                  <a:pt x="8342856" y="1248194"/>
                </a:cubicBezTo>
                <a:close/>
                <a:moveTo>
                  <a:pt x="8420055" y="1245552"/>
                </a:moveTo>
                <a:cubicBezTo>
                  <a:pt x="8401154" y="1245797"/>
                  <a:pt x="8382130" y="1246396"/>
                  <a:pt x="8363011" y="1247241"/>
                </a:cubicBezTo>
                <a:cubicBezTo>
                  <a:pt x="8353261" y="1230627"/>
                  <a:pt x="8343388" y="1214367"/>
                  <a:pt x="8333392" y="1198475"/>
                </a:cubicBezTo>
                <a:cubicBezTo>
                  <a:pt x="8352021" y="1198611"/>
                  <a:pt x="8370528" y="1199061"/>
                  <a:pt x="8388925" y="1199837"/>
                </a:cubicBezTo>
                <a:cubicBezTo>
                  <a:pt x="8399492" y="1214749"/>
                  <a:pt x="8409897" y="1230000"/>
                  <a:pt x="8420137" y="1245606"/>
                </a:cubicBezTo>
                <a:close/>
                <a:moveTo>
                  <a:pt x="8494953" y="1246056"/>
                </a:moveTo>
                <a:cubicBezTo>
                  <a:pt x="8477168" y="1245511"/>
                  <a:pt x="8459302" y="1245184"/>
                  <a:pt x="8441285" y="1245252"/>
                </a:cubicBezTo>
                <a:cubicBezTo>
                  <a:pt x="8431521" y="1230150"/>
                  <a:pt x="8421635" y="1215375"/>
                  <a:pt x="8411626" y="1200927"/>
                </a:cubicBezTo>
                <a:cubicBezTo>
                  <a:pt x="8429111" y="1201907"/>
                  <a:pt x="8446501" y="1203187"/>
                  <a:pt x="8463782" y="1204780"/>
                </a:cubicBezTo>
                <a:cubicBezTo>
                  <a:pt x="8474308" y="1218248"/>
                  <a:pt x="8484699" y="1232016"/>
                  <a:pt x="8494980" y="1246110"/>
                </a:cubicBezTo>
                <a:close/>
                <a:moveTo>
                  <a:pt x="8567455" y="1250073"/>
                </a:moveTo>
                <a:cubicBezTo>
                  <a:pt x="8550990" y="1248793"/>
                  <a:pt x="8534431" y="1247813"/>
                  <a:pt x="8517790" y="1247036"/>
                </a:cubicBezTo>
                <a:cubicBezTo>
                  <a:pt x="8508067" y="1233418"/>
                  <a:pt x="8498249" y="1220114"/>
                  <a:pt x="8488335" y="1207136"/>
                </a:cubicBezTo>
                <a:cubicBezTo>
                  <a:pt x="8504486" y="1208852"/>
                  <a:pt x="8520514" y="1210867"/>
                  <a:pt x="8536433" y="1213169"/>
                </a:cubicBezTo>
                <a:cubicBezTo>
                  <a:pt x="8546905" y="1225221"/>
                  <a:pt x="8557255" y="1237531"/>
                  <a:pt x="8567482" y="1250127"/>
                </a:cubicBezTo>
                <a:close/>
                <a:moveTo>
                  <a:pt x="8637218" y="1257304"/>
                </a:moveTo>
                <a:cubicBezTo>
                  <a:pt x="8622321" y="1255398"/>
                  <a:pt x="8607341" y="1253709"/>
                  <a:pt x="8592280" y="1252252"/>
                </a:cubicBezTo>
                <a:cubicBezTo>
                  <a:pt x="8582965" y="1240445"/>
                  <a:pt x="8573555" y="1228911"/>
                  <a:pt x="8564050" y="1217622"/>
                </a:cubicBezTo>
                <a:cubicBezTo>
                  <a:pt x="8578607" y="1220100"/>
                  <a:pt x="8593110" y="1222729"/>
                  <a:pt x="8607518" y="1225629"/>
                </a:cubicBezTo>
                <a:cubicBezTo>
                  <a:pt x="8617527" y="1235979"/>
                  <a:pt x="8627454" y="1246560"/>
                  <a:pt x="8637314" y="1257359"/>
                </a:cubicBezTo>
                <a:close/>
                <a:moveTo>
                  <a:pt x="8703551" y="1267327"/>
                </a:moveTo>
                <a:cubicBezTo>
                  <a:pt x="8690695" y="1265025"/>
                  <a:pt x="8677786" y="1262847"/>
                  <a:pt x="8664767" y="1260940"/>
                </a:cubicBezTo>
                <a:cubicBezTo>
                  <a:pt x="8656188" y="1251162"/>
                  <a:pt x="8647527" y="1241575"/>
                  <a:pt x="8638798" y="1232193"/>
                </a:cubicBezTo>
                <a:cubicBezTo>
                  <a:pt x="8651367" y="1235025"/>
                  <a:pt x="8663828" y="1238157"/>
                  <a:pt x="8676233" y="1241399"/>
                </a:cubicBezTo>
                <a:cubicBezTo>
                  <a:pt x="8685425" y="1249896"/>
                  <a:pt x="8694549" y="1258557"/>
                  <a:pt x="8703578" y="1267381"/>
                </a:cubicBezTo>
                <a:close/>
                <a:moveTo>
                  <a:pt x="8765648" y="1279964"/>
                </a:moveTo>
                <a:cubicBezTo>
                  <a:pt x="8755706" y="1277663"/>
                  <a:pt x="8745643" y="1275661"/>
                  <a:pt x="8735593" y="1273618"/>
                </a:cubicBezTo>
                <a:cubicBezTo>
                  <a:pt x="8728471" y="1266360"/>
                  <a:pt x="8721322" y="1259197"/>
                  <a:pt x="8714132" y="1252143"/>
                </a:cubicBezTo>
                <a:cubicBezTo>
                  <a:pt x="8723868" y="1255057"/>
                  <a:pt x="8733564" y="1258012"/>
                  <a:pt x="8743219" y="1261158"/>
                </a:cubicBezTo>
                <a:cubicBezTo>
                  <a:pt x="8750749" y="1267354"/>
                  <a:pt x="8758239" y="1273632"/>
                  <a:pt x="8765674" y="1280018"/>
                </a:cubicBezTo>
                <a:close/>
                <a:moveTo>
                  <a:pt x="8821481" y="1294331"/>
                </a:moveTo>
                <a:cubicBezTo>
                  <a:pt x="8815747" y="1292710"/>
                  <a:pt x="8810001" y="1291131"/>
                  <a:pt x="8804226" y="1289592"/>
                </a:cubicBezTo>
                <a:cubicBezTo>
                  <a:pt x="8800019" y="1285738"/>
                  <a:pt x="8795797" y="1281925"/>
                  <a:pt x="8791575" y="1278167"/>
                </a:cubicBezTo>
                <a:cubicBezTo>
                  <a:pt x="8797227" y="1280304"/>
                  <a:pt x="8802824" y="1282552"/>
                  <a:pt x="8808448" y="1284771"/>
                </a:cubicBezTo>
                <a:cubicBezTo>
                  <a:pt x="8812792" y="1287958"/>
                  <a:pt x="8817136" y="1291158"/>
                  <a:pt x="8821467" y="1294385"/>
                </a:cubicBezTo>
                <a:close/>
                <a:moveTo>
                  <a:pt x="9467494" y="1790427"/>
                </a:moveTo>
                <a:cubicBezTo>
                  <a:pt x="9448429" y="1788711"/>
                  <a:pt x="9429106" y="1786859"/>
                  <a:pt x="9409524" y="1784857"/>
                </a:cubicBezTo>
                <a:cubicBezTo>
                  <a:pt x="9401080" y="1771498"/>
                  <a:pt x="9392515" y="1758507"/>
                  <a:pt x="9383881" y="1745692"/>
                </a:cubicBezTo>
                <a:cubicBezTo>
                  <a:pt x="9402183" y="1747204"/>
                  <a:pt x="9420186" y="1748566"/>
                  <a:pt x="9437889" y="1749777"/>
                </a:cubicBezTo>
                <a:cubicBezTo>
                  <a:pt x="9447871" y="1763001"/>
                  <a:pt x="9457717" y="1776618"/>
                  <a:pt x="9467494" y="1790427"/>
                </a:cubicBezTo>
                <a:close/>
                <a:moveTo>
                  <a:pt x="9506441" y="1848071"/>
                </a:moveTo>
                <a:cubicBezTo>
                  <a:pt x="9485769" y="1845837"/>
                  <a:pt x="9464825" y="1843427"/>
                  <a:pt x="9443595" y="1840840"/>
                </a:cubicBezTo>
                <a:cubicBezTo>
                  <a:pt x="9436214" y="1828216"/>
                  <a:pt x="9428697" y="1815960"/>
                  <a:pt x="9421166" y="1803759"/>
                </a:cubicBezTo>
                <a:cubicBezTo>
                  <a:pt x="9441403" y="1805788"/>
                  <a:pt x="9461326" y="1807639"/>
                  <a:pt x="9480935" y="1809342"/>
                </a:cubicBezTo>
                <a:cubicBezTo>
                  <a:pt x="9489555" y="1821870"/>
                  <a:pt x="9497957" y="1834970"/>
                  <a:pt x="9506441" y="1848030"/>
                </a:cubicBezTo>
                <a:close/>
                <a:moveTo>
                  <a:pt x="9540894" y="1903672"/>
                </a:moveTo>
                <a:cubicBezTo>
                  <a:pt x="9519664" y="1900949"/>
                  <a:pt x="9498189" y="1898048"/>
                  <a:pt x="9476469" y="1894984"/>
                </a:cubicBezTo>
                <a:cubicBezTo>
                  <a:pt x="9469224" y="1883532"/>
                  <a:pt x="9462251" y="1871752"/>
                  <a:pt x="9455252" y="1860014"/>
                </a:cubicBezTo>
                <a:cubicBezTo>
                  <a:pt x="9476713" y="1862574"/>
                  <a:pt x="9497903" y="1864943"/>
                  <a:pt x="9518806" y="1867136"/>
                </a:cubicBezTo>
                <a:cubicBezTo>
                  <a:pt x="9526269" y="1878942"/>
                  <a:pt x="9533568" y="1891335"/>
                  <a:pt x="9540894" y="1903631"/>
                </a:cubicBezTo>
                <a:close/>
                <a:moveTo>
                  <a:pt x="9573386" y="1957272"/>
                </a:moveTo>
                <a:cubicBezTo>
                  <a:pt x="9552742" y="1954221"/>
                  <a:pt x="9531907" y="1950980"/>
                  <a:pt x="9510894" y="1947562"/>
                </a:cubicBezTo>
                <a:cubicBezTo>
                  <a:pt x="9503486" y="1936668"/>
                  <a:pt x="9496296" y="1925638"/>
                  <a:pt x="9489106" y="1914553"/>
                </a:cubicBezTo>
                <a:cubicBezTo>
                  <a:pt x="9510472" y="1917535"/>
                  <a:pt x="9531621" y="1920313"/>
                  <a:pt x="9552524" y="1922901"/>
                </a:cubicBezTo>
                <a:cubicBezTo>
                  <a:pt x="9559332" y="1934462"/>
                  <a:pt x="9566373" y="1945846"/>
                  <a:pt x="9573386" y="1957231"/>
                </a:cubicBezTo>
                <a:close/>
                <a:moveTo>
                  <a:pt x="9606695" y="2009224"/>
                </a:moveTo>
                <a:cubicBezTo>
                  <a:pt x="9586963" y="2005887"/>
                  <a:pt x="9567095" y="2002387"/>
                  <a:pt x="9547118" y="1998697"/>
                </a:cubicBezTo>
                <a:cubicBezTo>
                  <a:pt x="9539587" y="1988497"/>
                  <a:pt x="9532233" y="1978093"/>
                  <a:pt x="9524893" y="1967662"/>
                </a:cubicBezTo>
                <a:cubicBezTo>
                  <a:pt x="9545197" y="1970903"/>
                  <a:pt x="9565311" y="1973954"/>
                  <a:pt x="9585261" y="1976827"/>
                </a:cubicBezTo>
                <a:cubicBezTo>
                  <a:pt x="9592260" y="1987748"/>
                  <a:pt x="9599505" y="1998425"/>
                  <a:pt x="9606695" y="2009183"/>
                </a:cubicBezTo>
                <a:close/>
                <a:moveTo>
                  <a:pt x="9641584" y="2059609"/>
                </a:moveTo>
                <a:cubicBezTo>
                  <a:pt x="9622860" y="2056028"/>
                  <a:pt x="9604040" y="2052283"/>
                  <a:pt x="9585124" y="2048402"/>
                </a:cubicBezTo>
                <a:cubicBezTo>
                  <a:pt x="9577554" y="2038869"/>
                  <a:pt x="9570145" y="2029174"/>
                  <a:pt x="9562724" y="2019437"/>
                </a:cubicBezTo>
                <a:cubicBezTo>
                  <a:pt x="9581938" y="2022896"/>
                  <a:pt x="9601003" y="2026191"/>
                  <a:pt x="9619918" y="2029310"/>
                </a:cubicBezTo>
                <a:cubicBezTo>
                  <a:pt x="9627026" y="2039482"/>
                  <a:pt x="9634326" y="2049478"/>
                  <a:pt x="9641584" y="2059528"/>
                </a:cubicBezTo>
                <a:close/>
                <a:moveTo>
                  <a:pt x="9677985" y="2108347"/>
                </a:moveTo>
                <a:cubicBezTo>
                  <a:pt x="9660349" y="2104589"/>
                  <a:pt x="9642646" y="2100681"/>
                  <a:pt x="9624875" y="2096609"/>
                </a:cubicBezTo>
                <a:cubicBezTo>
                  <a:pt x="9617344" y="2087825"/>
                  <a:pt x="9609964" y="2078906"/>
                  <a:pt x="9602569" y="2069877"/>
                </a:cubicBezTo>
                <a:cubicBezTo>
                  <a:pt x="9620612" y="2073513"/>
                  <a:pt x="9638574" y="2076986"/>
                  <a:pt x="9656428" y="2080295"/>
                </a:cubicBezTo>
                <a:cubicBezTo>
                  <a:pt x="9663508" y="2089705"/>
                  <a:pt x="9670754" y="2098965"/>
                  <a:pt x="9677985" y="2108266"/>
                </a:cubicBezTo>
                <a:close/>
                <a:moveTo>
                  <a:pt x="9715842" y="2155383"/>
                </a:moveTo>
                <a:cubicBezTo>
                  <a:pt x="9699419" y="2151502"/>
                  <a:pt x="9682955" y="2147485"/>
                  <a:pt x="9666437" y="2143332"/>
                </a:cubicBezTo>
                <a:cubicBezTo>
                  <a:pt x="9659055" y="2135311"/>
                  <a:pt x="9651811" y="2127113"/>
                  <a:pt x="9644567" y="2118942"/>
                </a:cubicBezTo>
                <a:cubicBezTo>
                  <a:pt x="9661330" y="2122660"/>
                  <a:pt x="9678025" y="2126241"/>
                  <a:pt x="9694652" y="2129700"/>
                </a:cubicBezTo>
                <a:cubicBezTo>
                  <a:pt x="9701638" y="2138443"/>
                  <a:pt x="9708760" y="2146927"/>
                  <a:pt x="9715842" y="2155383"/>
                </a:cubicBezTo>
                <a:close/>
                <a:moveTo>
                  <a:pt x="9755115" y="2200962"/>
                </a:moveTo>
                <a:cubicBezTo>
                  <a:pt x="9740013" y="2197027"/>
                  <a:pt x="9724898" y="2192969"/>
                  <a:pt x="9709782" y="2188815"/>
                </a:cubicBezTo>
                <a:cubicBezTo>
                  <a:pt x="9702687" y="2181639"/>
                  <a:pt x="9695742" y="2174285"/>
                  <a:pt x="9688756" y="2167027"/>
                </a:cubicBezTo>
                <a:cubicBezTo>
                  <a:pt x="9704090" y="2170772"/>
                  <a:pt x="9719396" y="2174407"/>
                  <a:pt x="9734661" y="2177921"/>
                </a:cubicBezTo>
                <a:cubicBezTo>
                  <a:pt x="9741416" y="2185697"/>
                  <a:pt x="9748279" y="2193350"/>
                  <a:pt x="9755129" y="2201017"/>
                </a:cubicBezTo>
                <a:close/>
                <a:moveTo>
                  <a:pt x="9795642" y="2244907"/>
                </a:moveTo>
                <a:cubicBezTo>
                  <a:pt x="9782024" y="2241025"/>
                  <a:pt x="9768447" y="2237036"/>
                  <a:pt x="9754911" y="2232964"/>
                </a:cubicBezTo>
                <a:cubicBezTo>
                  <a:pt x="9748293" y="2226713"/>
                  <a:pt x="9741825" y="2220286"/>
                  <a:pt x="9735302" y="2213899"/>
                </a:cubicBezTo>
                <a:cubicBezTo>
                  <a:pt x="9749029" y="2217535"/>
                  <a:pt x="9762741" y="2221089"/>
                  <a:pt x="9776428" y="2224562"/>
                </a:cubicBezTo>
                <a:cubicBezTo>
                  <a:pt x="9782787" y="2231507"/>
                  <a:pt x="9789214" y="2238234"/>
                  <a:pt x="9795655" y="2244961"/>
                </a:cubicBezTo>
                <a:close/>
                <a:moveTo>
                  <a:pt x="9837176" y="2287054"/>
                </a:moveTo>
                <a:cubicBezTo>
                  <a:pt x="9825370" y="2283336"/>
                  <a:pt x="9813577" y="2279550"/>
                  <a:pt x="9801770" y="2275697"/>
                </a:cubicBezTo>
                <a:cubicBezTo>
                  <a:pt x="9795901" y="2270535"/>
                  <a:pt x="9790195" y="2265170"/>
                  <a:pt x="9784394" y="2259941"/>
                </a:cubicBezTo>
                <a:cubicBezTo>
                  <a:pt x="9796269" y="2263372"/>
                  <a:pt x="9808143" y="2266736"/>
                  <a:pt x="9820005" y="2270018"/>
                </a:cubicBezTo>
                <a:cubicBezTo>
                  <a:pt x="9825669" y="2275819"/>
                  <a:pt x="9831429" y="2281457"/>
                  <a:pt x="9837190" y="2287108"/>
                </a:cubicBezTo>
                <a:close/>
                <a:moveTo>
                  <a:pt x="9879296" y="2327144"/>
                </a:moveTo>
                <a:cubicBezTo>
                  <a:pt x="9869600" y="2323822"/>
                  <a:pt x="9859904" y="2320458"/>
                  <a:pt x="9850208" y="2317040"/>
                </a:cubicBezTo>
                <a:cubicBezTo>
                  <a:pt x="9845469" y="2313146"/>
                  <a:pt x="9840867" y="2309047"/>
                  <a:pt x="9836155" y="2305097"/>
                </a:cubicBezTo>
                <a:cubicBezTo>
                  <a:pt x="9845824" y="2308120"/>
                  <a:pt x="9855492" y="2311062"/>
                  <a:pt x="9865147" y="2313990"/>
                </a:cubicBezTo>
                <a:cubicBezTo>
                  <a:pt x="9869872" y="2318456"/>
                  <a:pt x="9874571" y="2322882"/>
                  <a:pt x="9879255" y="2327199"/>
                </a:cubicBezTo>
                <a:close/>
                <a:moveTo>
                  <a:pt x="9921511" y="2364947"/>
                </a:moveTo>
                <a:cubicBezTo>
                  <a:pt x="9914539" y="2362333"/>
                  <a:pt x="9907553" y="2359746"/>
                  <a:pt x="9900581" y="2357090"/>
                </a:cubicBezTo>
                <a:cubicBezTo>
                  <a:pt x="9897435" y="2354666"/>
                  <a:pt x="9894357" y="2352174"/>
                  <a:pt x="9891225" y="2349736"/>
                </a:cubicBezTo>
                <a:cubicBezTo>
                  <a:pt x="9898157" y="2352065"/>
                  <a:pt x="9905088" y="2354312"/>
                  <a:pt x="9912020" y="2356545"/>
                </a:cubicBezTo>
                <a:cubicBezTo>
                  <a:pt x="9915206" y="2359419"/>
                  <a:pt x="9918338" y="2362237"/>
                  <a:pt x="9921470" y="2365002"/>
                </a:cubicBezTo>
                <a:close/>
                <a:moveTo>
                  <a:pt x="9963345" y="2400149"/>
                </a:moveTo>
                <a:lnTo>
                  <a:pt x="9953009" y="2395982"/>
                </a:lnTo>
                <a:lnTo>
                  <a:pt x="9950885" y="2394485"/>
                </a:lnTo>
                <a:lnTo>
                  <a:pt x="9960730" y="2397957"/>
                </a:lnTo>
                <a:close/>
                <a:moveTo>
                  <a:pt x="9423209" y="1730713"/>
                </a:moveTo>
                <a:cubicBezTo>
                  <a:pt x="9406051" y="1729446"/>
                  <a:pt x="9388620" y="1728071"/>
                  <a:pt x="9370904" y="1726559"/>
                </a:cubicBezTo>
                <a:cubicBezTo>
                  <a:pt x="9294644" y="1616337"/>
                  <a:pt x="9211643" y="1524934"/>
                  <a:pt x="9122488" y="1450459"/>
                </a:cubicBezTo>
                <a:cubicBezTo>
                  <a:pt x="9231158" y="1521067"/>
                  <a:pt x="9331671" y="1613600"/>
                  <a:pt x="9423223" y="1730767"/>
                </a:cubicBezTo>
                <a:close/>
                <a:moveTo>
                  <a:pt x="10080662" y="2463690"/>
                </a:moveTo>
                <a:lnTo>
                  <a:pt x="10083263" y="2465869"/>
                </a:lnTo>
                <a:lnTo>
                  <a:pt x="10072914" y="2461688"/>
                </a:lnTo>
                <a:lnTo>
                  <a:pt x="10070830" y="2460218"/>
                </a:lnTo>
                <a:close/>
                <a:moveTo>
                  <a:pt x="10031924" y="2422292"/>
                </a:moveTo>
                <a:cubicBezTo>
                  <a:pt x="10035097" y="2425015"/>
                  <a:pt x="10038243" y="2427889"/>
                  <a:pt x="10041456" y="2430653"/>
                </a:cubicBezTo>
                <a:cubicBezTo>
                  <a:pt x="10034485" y="2428039"/>
                  <a:pt x="10027498" y="2425465"/>
                  <a:pt x="10020526" y="2422796"/>
                </a:cubicBezTo>
                <a:cubicBezTo>
                  <a:pt x="10017367" y="2420386"/>
                  <a:pt x="10014289" y="2417866"/>
                  <a:pt x="10011157" y="2415429"/>
                </a:cubicBezTo>
                <a:cubicBezTo>
                  <a:pt x="10018061" y="2417757"/>
                  <a:pt x="10024965" y="2420004"/>
                  <a:pt x="10031924" y="2422292"/>
                </a:cubicBezTo>
                <a:close/>
                <a:moveTo>
                  <a:pt x="9985052" y="2379682"/>
                </a:moveTo>
                <a:cubicBezTo>
                  <a:pt x="9989736" y="2384094"/>
                  <a:pt x="9994448" y="2388479"/>
                  <a:pt x="9999173" y="2392823"/>
                </a:cubicBezTo>
                <a:cubicBezTo>
                  <a:pt x="9989477" y="2389500"/>
                  <a:pt x="9979795" y="2386137"/>
                  <a:pt x="9970113" y="2382719"/>
                </a:cubicBezTo>
                <a:cubicBezTo>
                  <a:pt x="9965374" y="2378824"/>
                  <a:pt x="9960758" y="2374739"/>
                  <a:pt x="9956046" y="2370789"/>
                </a:cubicBezTo>
                <a:cubicBezTo>
                  <a:pt x="9965715" y="2373812"/>
                  <a:pt x="9975383" y="2376754"/>
                  <a:pt x="9985052" y="2379682"/>
                </a:cubicBezTo>
                <a:close/>
                <a:moveTo>
                  <a:pt x="9939868" y="2335737"/>
                </a:moveTo>
                <a:cubicBezTo>
                  <a:pt x="9945574" y="2341457"/>
                  <a:pt x="9951307" y="2347122"/>
                  <a:pt x="9957081" y="2352746"/>
                </a:cubicBezTo>
                <a:cubicBezTo>
                  <a:pt x="9945274" y="2349042"/>
                  <a:pt x="9933481" y="2345256"/>
                  <a:pt x="9921674" y="2341402"/>
                </a:cubicBezTo>
                <a:cubicBezTo>
                  <a:pt x="9915819" y="2336241"/>
                  <a:pt x="9910113" y="2330889"/>
                  <a:pt x="9904312" y="2325647"/>
                </a:cubicBezTo>
                <a:cubicBezTo>
                  <a:pt x="9916173" y="2329092"/>
                  <a:pt x="9928034" y="2332455"/>
                  <a:pt x="9939868" y="2335737"/>
                </a:cubicBezTo>
                <a:close/>
                <a:moveTo>
                  <a:pt x="9896359" y="2290322"/>
                </a:moveTo>
                <a:cubicBezTo>
                  <a:pt x="9902705" y="2297131"/>
                  <a:pt x="9909119" y="2303940"/>
                  <a:pt x="9915546" y="2310612"/>
                </a:cubicBezTo>
                <a:cubicBezTo>
                  <a:pt x="9901983" y="2306718"/>
                  <a:pt x="9888407" y="2302728"/>
                  <a:pt x="9874816" y="2298656"/>
                </a:cubicBezTo>
                <a:cubicBezTo>
                  <a:pt x="9868211" y="2292433"/>
                  <a:pt x="9861743" y="2286005"/>
                  <a:pt x="9855220" y="2279659"/>
                </a:cubicBezTo>
                <a:cubicBezTo>
                  <a:pt x="9868960" y="2283322"/>
                  <a:pt x="9882673" y="2286877"/>
                  <a:pt x="9896359" y="2290322"/>
                </a:cubicBezTo>
                <a:close/>
                <a:moveTo>
                  <a:pt x="9854566" y="2243545"/>
                </a:moveTo>
                <a:cubicBezTo>
                  <a:pt x="9861307" y="2251361"/>
                  <a:pt x="9868184" y="2259028"/>
                  <a:pt x="9874993" y="2266695"/>
                </a:cubicBezTo>
                <a:cubicBezTo>
                  <a:pt x="9859904" y="2262760"/>
                  <a:pt x="9844789" y="2258702"/>
                  <a:pt x="9829659" y="2254548"/>
                </a:cubicBezTo>
                <a:cubicBezTo>
                  <a:pt x="9822565" y="2247358"/>
                  <a:pt x="9815592" y="2239991"/>
                  <a:pt x="9808606" y="2232664"/>
                </a:cubicBezTo>
                <a:cubicBezTo>
                  <a:pt x="9823994" y="2236423"/>
                  <a:pt x="9839314" y="2240045"/>
                  <a:pt x="9854566" y="2243545"/>
                </a:cubicBezTo>
                <a:close/>
                <a:moveTo>
                  <a:pt x="9814557" y="2195406"/>
                </a:moveTo>
                <a:cubicBezTo>
                  <a:pt x="9821529" y="2204081"/>
                  <a:pt x="9828651" y="2212564"/>
                  <a:pt x="9835746" y="2221089"/>
                </a:cubicBezTo>
                <a:cubicBezTo>
                  <a:pt x="9819324" y="2217194"/>
                  <a:pt x="9802859" y="2213177"/>
                  <a:pt x="9786354" y="2209037"/>
                </a:cubicBezTo>
                <a:cubicBezTo>
                  <a:pt x="9778960" y="2201017"/>
                  <a:pt x="9771715" y="2192819"/>
                  <a:pt x="9764471" y="2184648"/>
                </a:cubicBezTo>
                <a:cubicBezTo>
                  <a:pt x="9781234" y="2188366"/>
                  <a:pt x="9797930" y="2191961"/>
                  <a:pt x="9814557" y="2195406"/>
                </a:cubicBezTo>
                <a:close/>
                <a:moveTo>
                  <a:pt x="9776332" y="2145851"/>
                </a:moveTo>
                <a:cubicBezTo>
                  <a:pt x="9783399" y="2155383"/>
                  <a:pt x="9790658" y="2164589"/>
                  <a:pt x="9797876" y="2173890"/>
                </a:cubicBezTo>
                <a:cubicBezTo>
                  <a:pt x="9780254" y="2170118"/>
                  <a:pt x="9762551" y="2166196"/>
                  <a:pt x="9744766" y="2162151"/>
                </a:cubicBezTo>
                <a:cubicBezTo>
                  <a:pt x="9737235" y="2153368"/>
                  <a:pt x="9729787" y="2144448"/>
                  <a:pt x="9722474" y="2135420"/>
                </a:cubicBezTo>
                <a:cubicBezTo>
                  <a:pt x="9740517" y="2139056"/>
                  <a:pt x="9758465" y="2142542"/>
                  <a:pt x="9776332" y="2145851"/>
                </a:cubicBezTo>
                <a:close/>
                <a:moveTo>
                  <a:pt x="9739850" y="2094866"/>
                </a:moveTo>
                <a:cubicBezTo>
                  <a:pt x="9746931" y="2105107"/>
                  <a:pt x="9754217" y="2115088"/>
                  <a:pt x="9761461" y="2125125"/>
                </a:cubicBezTo>
                <a:cubicBezTo>
                  <a:pt x="9742737" y="2121557"/>
                  <a:pt x="9723917" y="2117825"/>
                  <a:pt x="9705002" y="2113917"/>
                </a:cubicBezTo>
                <a:cubicBezTo>
                  <a:pt x="9697431" y="2104385"/>
                  <a:pt x="9690023" y="2094702"/>
                  <a:pt x="9682615" y="2084993"/>
                </a:cubicBezTo>
                <a:cubicBezTo>
                  <a:pt x="9701829" y="2088466"/>
                  <a:pt x="9720908" y="2091775"/>
                  <a:pt x="9739850" y="2094893"/>
                </a:cubicBezTo>
                <a:close/>
                <a:moveTo>
                  <a:pt x="9705152" y="2042397"/>
                </a:moveTo>
                <a:cubicBezTo>
                  <a:pt x="9712165" y="2053291"/>
                  <a:pt x="9719396" y="2064049"/>
                  <a:pt x="9726586" y="2074807"/>
                </a:cubicBezTo>
                <a:cubicBezTo>
                  <a:pt x="9706868" y="2071470"/>
                  <a:pt x="9687013" y="2067971"/>
                  <a:pt x="9667009" y="2064280"/>
                </a:cubicBezTo>
                <a:cubicBezTo>
                  <a:pt x="9659478" y="2054081"/>
                  <a:pt x="9652124" y="2043663"/>
                  <a:pt x="9644798" y="2033232"/>
                </a:cubicBezTo>
                <a:cubicBezTo>
                  <a:pt x="9665088" y="2036486"/>
                  <a:pt x="9685202" y="2039550"/>
                  <a:pt x="9705152" y="2042424"/>
                </a:cubicBezTo>
                <a:close/>
                <a:moveTo>
                  <a:pt x="9672469" y="1988484"/>
                </a:moveTo>
                <a:cubicBezTo>
                  <a:pt x="9679278" y="2000086"/>
                  <a:pt x="9686332" y="2011471"/>
                  <a:pt x="9693359" y="2022869"/>
                </a:cubicBezTo>
                <a:cubicBezTo>
                  <a:pt x="9672700" y="2019818"/>
                  <a:pt x="9651879" y="2016577"/>
                  <a:pt x="9630867" y="2013159"/>
                </a:cubicBezTo>
                <a:cubicBezTo>
                  <a:pt x="9623445" y="2002265"/>
                  <a:pt x="9616241" y="1991207"/>
                  <a:pt x="9609079" y="1980122"/>
                </a:cubicBezTo>
                <a:cubicBezTo>
                  <a:pt x="9630390" y="1983132"/>
                  <a:pt x="9651498" y="1985924"/>
                  <a:pt x="9672401" y="1988511"/>
                </a:cubicBezTo>
                <a:close/>
                <a:moveTo>
                  <a:pt x="9638765" y="1932719"/>
                </a:moveTo>
                <a:cubicBezTo>
                  <a:pt x="9646214" y="1944634"/>
                  <a:pt x="9653527" y="1956945"/>
                  <a:pt x="9660853" y="1969242"/>
                </a:cubicBezTo>
                <a:cubicBezTo>
                  <a:pt x="9639610" y="1966518"/>
                  <a:pt x="9618134" y="1963618"/>
                  <a:pt x="9596428" y="1960554"/>
                </a:cubicBezTo>
                <a:cubicBezTo>
                  <a:pt x="9589183" y="1949101"/>
                  <a:pt x="9582211" y="1937403"/>
                  <a:pt x="9575211" y="1925597"/>
                </a:cubicBezTo>
                <a:cubicBezTo>
                  <a:pt x="9596632" y="1928170"/>
                  <a:pt x="9617794" y="1930554"/>
                  <a:pt x="9638697" y="1932746"/>
                </a:cubicBezTo>
                <a:close/>
                <a:moveTo>
                  <a:pt x="9600894" y="1874925"/>
                </a:moveTo>
                <a:cubicBezTo>
                  <a:pt x="9609514" y="1887522"/>
                  <a:pt x="9617971" y="1900567"/>
                  <a:pt x="9626400" y="1913640"/>
                </a:cubicBezTo>
                <a:cubicBezTo>
                  <a:pt x="9605729" y="1911407"/>
                  <a:pt x="9584784" y="1908997"/>
                  <a:pt x="9563554" y="1906423"/>
                </a:cubicBezTo>
                <a:cubicBezTo>
                  <a:pt x="9556173" y="1893799"/>
                  <a:pt x="9548670" y="1881543"/>
                  <a:pt x="9541139" y="1869342"/>
                </a:cubicBezTo>
                <a:cubicBezTo>
                  <a:pt x="9561375" y="1871398"/>
                  <a:pt x="9581271" y="1873264"/>
                  <a:pt x="9600826" y="1874952"/>
                </a:cubicBezTo>
                <a:close/>
                <a:moveTo>
                  <a:pt x="9557794" y="1815306"/>
                </a:moveTo>
                <a:cubicBezTo>
                  <a:pt x="9567776" y="1828584"/>
                  <a:pt x="9577662" y="1842147"/>
                  <a:pt x="9587440" y="1855996"/>
                </a:cubicBezTo>
                <a:cubicBezTo>
                  <a:pt x="9568375" y="1854280"/>
                  <a:pt x="9549051" y="1852429"/>
                  <a:pt x="9529469" y="1850427"/>
                </a:cubicBezTo>
                <a:cubicBezTo>
                  <a:pt x="9521012" y="1837081"/>
                  <a:pt x="9512447" y="1824008"/>
                  <a:pt x="9503785" y="1811194"/>
                </a:cubicBezTo>
                <a:cubicBezTo>
                  <a:pt x="9522061" y="1812732"/>
                  <a:pt x="9540036" y="1814108"/>
                  <a:pt x="9557726" y="1815334"/>
                </a:cubicBezTo>
                <a:close/>
                <a:moveTo>
                  <a:pt x="9508852" y="1754217"/>
                </a:moveTo>
                <a:cubicBezTo>
                  <a:pt x="9520440" y="1768026"/>
                  <a:pt x="9532002" y="1782025"/>
                  <a:pt x="9543277" y="1796582"/>
                </a:cubicBezTo>
                <a:cubicBezTo>
                  <a:pt x="9526119" y="1795316"/>
                  <a:pt x="9508675" y="1793954"/>
                  <a:pt x="9490958" y="1792497"/>
                </a:cubicBezTo>
                <a:cubicBezTo>
                  <a:pt x="9481316" y="1778593"/>
                  <a:pt x="9471661" y="1764743"/>
                  <a:pt x="9461802" y="1751439"/>
                </a:cubicBezTo>
                <a:cubicBezTo>
                  <a:pt x="9477735" y="1752433"/>
                  <a:pt x="9493422" y="1753359"/>
                  <a:pt x="9508852" y="1754217"/>
                </a:cubicBezTo>
                <a:close/>
                <a:moveTo>
                  <a:pt x="9242079" y="1515906"/>
                </a:moveTo>
                <a:cubicBezTo>
                  <a:pt x="9331358" y="1573822"/>
                  <a:pt x="9415216" y="1646337"/>
                  <a:pt x="9493082" y="1735356"/>
                </a:cubicBezTo>
                <a:cubicBezTo>
                  <a:pt x="9478075" y="1734444"/>
                  <a:pt x="9462810" y="1733477"/>
                  <a:pt x="9447299" y="1732442"/>
                </a:cubicBezTo>
                <a:cubicBezTo>
                  <a:pt x="9383146" y="1648434"/>
                  <a:pt x="9314635" y="1576627"/>
                  <a:pt x="9242052" y="1515947"/>
                </a:cubicBezTo>
                <a:close/>
                <a:moveTo>
                  <a:pt x="9031248" y="1409428"/>
                </a:moveTo>
                <a:cubicBezTo>
                  <a:pt x="9036941" y="1411580"/>
                  <a:pt x="9042565" y="1413840"/>
                  <a:pt x="9048217" y="1416074"/>
                </a:cubicBezTo>
                <a:cubicBezTo>
                  <a:pt x="9156886" y="1494580"/>
                  <a:pt x="9256950" y="1596401"/>
                  <a:pt x="9347494" y="1724517"/>
                </a:cubicBezTo>
                <a:cubicBezTo>
                  <a:pt x="9328429" y="1722801"/>
                  <a:pt x="9309106" y="1720935"/>
                  <a:pt x="9289537" y="1718920"/>
                </a:cubicBezTo>
                <a:cubicBezTo>
                  <a:pt x="9210908" y="1594902"/>
                  <a:pt x="9124571" y="1492510"/>
                  <a:pt x="9031221" y="1409469"/>
                </a:cubicBezTo>
                <a:close/>
                <a:moveTo>
                  <a:pt x="8953859" y="1383419"/>
                </a:moveTo>
                <a:cubicBezTo>
                  <a:pt x="8963596" y="1386333"/>
                  <a:pt x="8973305" y="1389274"/>
                  <a:pt x="8982947" y="1392433"/>
                </a:cubicBezTo>
                <a:cubicBezTo>
                  <a:pt x="9086128" y="1476864"/>
                  <a:pt x="9180963" y="1583913"/>
                  <a:pt x="9266564" y="1716537"/>
                </a:cubicBezTo>
                <a:cubicBezTo>
                  <a:pt x="9245892" y="1714303"/>
                  <a:pt x="9224948" y="1711893"/>
                  <a:pt x="9203718" y="1709305"/>
                </a:cubicBezTo>
                <a:cubicBezTo>
                  <a:pt x="9127907" y="1579732"/>
                  <a:pt x="9044376" y="1471893"/>
                  <a:pt x="8953832" y="1383459"/>
                </a:cubicBezTo>
                <a:close/>
                <a:moveTo>
                  <a:pt x="8878621" y="1363496"/>
                </a:moveTo>
                <a:cubicBezTo>
                  <a:pt x="8891122" y="1366328"/>
                  <a:pt x="8903514" y="1369433"/>
                  <a:pt x="8915852" y="1372674"/>
                </a:cubicBezTo>
                <a:cubicBezTo>
                  <a:pt x="9012416" y="1461584"/>
                  <a:pt x="9101053" y="1571970"/>
                  <a:pt x="9181126" y="1706446"/>
                </a:cubicBezTo>
                <a:cubicBezTo>
                  <a:pt x="9159883" y="1703722"/>
                  <a:pt x="9138407" y="1700822"/>
                  <a:pt x="9116687" y="1697730"/>
                </a:cubicBezTo>
                <a:cubicBezTo>
                  <a:pt x="9106473" y="1681457"/>
                  <a:pt x="9096410" y="1665048"/>
                  <a:pt x="9086646" y="1648257"/>
                </a:cubicBezTo>
                <a:lnTo>
                  <a:pt x="9086646" y="1648257"/>
                </a:lnTo>
                <a:cubicBezTo>
                  <a:pt x="9022697" y="1538280"/>
                  <a:pt x="8953246" y="1443827"/>
                  <a:pt x="8878594" y="1363536"/>
                </a:cubicBezTo>
                <a:close/>
                <a:moveTo>
                  <a:pt x="8803873" y="1348938"/>
                </a:moveTo>
                <a:cubicBezTo>
                  <a:pt x="8818443" y="1351417"/>
                  <a:pt x="8832933" y="1354031"/>
                  <a:pt x="8847327" y="1356945"/>
                </a:cubicBezTo>
                <a:cubicBezTo>
                  <a:pt x="8928053" y="1440164"/>
                  <a:pt x="9002842" y="1539655"/>
                  <a:pt x="9071122" y="1657149"/>
                </a:cubicBezTo>
                <a:lnTo>
                  <a:pt x="9071122" y="1657149"/>
                </a:lnTo>
                <a:cubicBezTo>
                  <a:pt x="9078462" y="1669773"/>
                  <a:pt x="9086101" y="1682015"/>
                  <a:pt x="9093713" y="1694340"/>
                </a:cubicBezTo>
                <a:cubicBezTo>
                  <a:pt x="9073055" y="1691289"/>
                  <a:pt x="9052206" y="1688048"/>
                  <a:pt x="9031195" y="1684617"/>
                </a:cubicBezTo>
                <a:cubicBezTo>
                  <a:pt x="9008779" y="1651675"/>
                  <a:pt x="8987195" y="1617740"/>
                  <a:pt x="8966755" y="1582565"/>
                </a:cubicBezTo>
                <a:lnTo>
                  <a:pt x="8966755" y="1582565"/>
                </a:lnTo>
                <a:cubicBezTo>
                  <a:pt x="8915879" y="1495152"/>
                  <a:pt x="8861517" y="1417490"/>
                  <a:pt x="8803845" y="1348979"/>
                </a:cubicBezTo>
                <a:close/>
                <a:moveTo>
                  <a:pt x="8728172" y="1338439"/>
                </a:moveTo>
                <a:cubicBezTo>
                  <a:pt x="8744335" y="1340155"/>
                  <a:pt x="8760378" y="1342170"/>
                  <a:pt x="8776297" y="1344472"/>
                </a:cubicBezTo>
                <a:cubicBezTo>
                  <a:pt x="8838530" y="1416019"/>
                  <a:pt x="8896936" y="1498080"/>
                  <a:pt x="8951231" y="1591512"/>
                </a:cubicBezTo>
                <a:lnTo>
                  <a:pt x="8951231" y="1591512"/>
                </a:lnTo>
                <a:cubicBezTo>
                  <a:pt x="8969029" y="1622138"/>
                  <a:pt x="8987808" y="1651662"/>
                  <a:pt x="9007064" y="1680613"/>
                </a:cubicBezTo>
                <a:cubicBezTo>
                  <a:pt x="8987331" y="1677276"/>
                  <a:pt x="8967463" y="1673777"/>
                  <a:pt x="8947472" y="1670086"/>
                </a:cubicBezTo>
                <a:cubicBezTo>
                  <a:pt x="8911194" y="1620885"/>
                  <a:pt x="8877600" y="1569750"/>
                  <a:pt x="8846837" y="1516927"/>
                </a:cubicBezTo>
                <a:lnTo>
                  <a:pt x="8846837" y="1516927"/>
                </a:lnTo>
                <a:cubicBezTo>
                  <a:pt x="8811035" y="1455021"/>
                  <a:pt x="8771394" y="1395429"/>
                  <a:pt x="8728144" y="1338480"/>
                </a:cubicBezTo>
                <a:close/>
                <a:moveTo>
                  <a:pt x="8651476" y="1332243"/>
                </a:moveTo>
                <a:cubicBezTo>
                  <a:pt x="8668962" y="1333223"/>
                  <a:pt x="8686338" y="1334503"/>
                  <a:pt x="8703605" y="1336069"/>
                </a:cubicBezTo>
                <a:cubicBezTo>
                  <a:pt x="8750491" y="1396328"/>
                  <a:pt x="8793169" y="1459746"/>
                  <a:pt x="8831340" y="1525860"/>
                </a:cubicBezTo>
                <a:lnTo>
                  <a:pt x="8831340" y="1525860"/>
                </a:lnTo>
                <a:cubicBezTo>
                  <a:pt x="8859624" y="1574544"/>
                  <a:pt x="8890060" y="1620831"/>
                  <a:pt x="8922047" y="1665293"/>
                </a:cubicBezTo>
                <a:cubicBezTo>
                  <a:pt x="8903310" y="1661657"/>
                  <a:pt x="8884476" y="1657912"/>
                  <a:pt x="8865561" y="1654058"/>
                </a:cubicBezTo>
                <a:cubicBezTo>
                  <a:pt x="8814508" y="1589932"/>
                  <a:pt x="8768181" y="1522184"/>
                  <a:pt x="8726946" y="1451344"/>
                </a:cubicBezTo>
                <a:lnTo>
                  <a:pt x="8726946" y="1451344"/>
                </a:lnTo>
                <a:cubicBezTo>
                  <a:pt x="8702597" y="1409428"/>
                  <a:pt x="8677431" y="1369746"/>
                  <a:pt x="8651449" y="1332284"/>
                </a:cubicBezTo>
                <a:close/>
                <a:moveTo>
                  <a:pt x="8573283" y="1329778"/>
                </a:moveTo>
                <a:cubicBezTo>
                  <a:pt x="8591912" y="1329928"/>
                  <a:pt x="8610418" y="1330377"/>
                  <a:pt x="8628816" y="1331140"/>
                </a:cubicBezTo>
                <a:cubicBezTo>
                  <a:pt x="8657318" y="1371503"/>
                  <a:pt x="8684867" y="1414535"/>
                  <a:pt x="8711449" y="1460223"/>
                </a:cubicBezTo>
                <a:lnTo>
                  <a:pt x="8711449" y="1460223"/>
                </a:lnTo>
                <a:cubicBezTo>
                  <a:pt x="8749592" y="1525683"/>
                  <a:pt x="8792052" y="1588543"/>
                  <a:pt x="8838543" y="1648380"/>
                </a:cubicBezTo>
                <a:cubicBezTo>
                  <a:pt x="8820895" y="1644607"/>
                  <a:pt x="8803192" y="1640699"/>
                  <a:pt x="8785434" y="1636628"/>
                </a:cubicBezTo>
                <a:cubicBezTo>
                  <a:pt x="8718503" y="1558529"/>
                  <a:pt x="8658789" y="1474521"/>
                  <a:pt x="8607041" y="1385638"/>
                </a:cubicBezTo>
                <a:lnTo>
                  <a:pt x="8607041" y="1385638"/>
                </a:lnTo>
                <a:cubicBezTo>
                  <a:pt x="8595943" y="1366587"/>
                  <a:pt x="8584708" y="1347985"/>
                  <a:pt x="8573310" y="1329819"/>
                </a:cubicBezTo>
                <a:close/>
                <a:moveTo>
                  <a:pt x="8493686" y="1331140"/>
                </a:moveTo>
                <a:cubicBezTo>
                  <a:pt x="8513283" y="1330336"/>
                  <a:pt x="8532743" y="1329873"/>
                  <a:pt x="8552066" y="1329778"/>
                </a:cubicBezTo>
                <a:cubicBezTo>
                  <a:pt x="8565452" y="1350736"/>
                  <a:pt x="8578607" y="1372333"/>
                  <a:pt x="8591558" y="1394599"/>
                </a:cubicBezTo>
                <a:lnTo>
                  <a:pt x="8591558" y="1394599"/>
                </a:lnTo>
                <a:cubicBezTo>
                  <a:pt x="8639846" y="1477517"/>
                  <a:pt x="8695026" y="1556242"/>
                  <a:pt x="8756496" y="1629914"/>
                </a:cubicBezTo>
                <a:cubicBezTo>
                  <a:pt x="8740060" y="1626019"/>
                  <a:pt x="8723582" y="1621988"/>
                  <a:pt x="8707050" y="1617835"/>
                </a:cubicBezTo>
                <a:cubicBezTo>
                  <a:pt x="8626079" y="1530014"/>
                  <a:pt x="8554545" y="1433913"/>
                  <a:pt x="8493659" y="1331140"/>
                </a:cubicBezTo>
                <a:close/>
                <a:moveTo>
                  <a:pt x="8417686" y="1335688"/>
                </a:moveTo>
                <a:cubicBezTo>
                  <a:pt x="8436369" y="1334326"/>
                  <a:pt x="8454985" y="1332965"/>
                  <a:pt x="8473519" y="1332093"/>
                </a:cubicBezTo>
                <a:cubicBezTo>
                  <a:pt x="8531517" y="1431217"/>
                  <a:pt x="8599320" y="1524281"/>
                  <a:pt x="8675879" y="1609896"/>
                </a:cubicBezTo>
                <a:cubicBezTo>
                  <a:pt x="8660764" y="1605960"/>
                  <a:pt x="8645634" y="1601902"/>
                  <a:pt x="8630505" y="1597721"/>
                </a:cubicBezTo>
                <a:cubicBezTo>
                  <a:pt x="8551140" y="1517554"/>
                  <a:pt x="8479851" y="1429800"/>
                  <a:pt x="8417659" y="1335688"/>
                </a:cubicBezTo>
                <a:close/>
                <a:moveTo>
                  <a:pt x="8348236" y="1342306"/>
                </a:moveTo>
                <a:cubicBezTo>
                  <a:pt x="8364685" y="1340413"/>
                  <a:pt x="8381054" y="1338698"/>
                  <a:pt x="8397327" y="1337254"/>
                </a:cubicBezTo>
                <a:cubicBezTo>
                  <a:pt x="8455816" y="1426818"/>
                  <a:pt x="8522461" y="1510785"/>
                  <a:pt x="8596406" y="1588080"/>
                </a:cubicBezTo>
                <a:cubicBezTo>
                  <a:pt x="8582788" y="1584185"/>
                  <a:pt x="8569197" y="1580196"/>
                  <a:pt x="8555620" y="1576097"/>
                </a:cubicBezTo>
                <a:cubicBezTo>
                  <a:pt x="8479633" y="1504508"/>
                  <a:pt x="8410196" y="1426274"/>
                  <a:pt x="8348167" y="1342306"/>
                </a:cubicBezTo>
                <a:close/>
                <a:moveTo>
                  <a:pt x="8285702" y="1350218"/>
                </a:moveTo>
                <a:cubicBezTo>
                  <a:pt x="8299811" y="1348216"/>
                  <a:pt x="8313824" y="1346419"/>
                  <a:pt x="8327809" y="1344771"/>
                </a:cubicBezTo>
                <a:cubicBezTo>
                  <a:pt x="8385031" y="1423169"/>
                  <a:pt x="8448639" y="1496691"/>
                  <a:pt x="8517981" y="1564589"/>
                </a:cubicBezTo>
                <a:cubicBezTo>
                  <a:pt x="8506175" y="1560872"/>
                  <a:pt x="8494354" y="1557072"/>
                  <a:pt x="8482493" y="1553205"/>
                </a:cubicBezTo>
                <a:cubicBezTo>
                  <a:pt x="8411599" y="1490863"/>
                  <a:pt x="8345771" y="1422992"/>
                  <a:pt x="8285635" y="1350218"/>
                </a:cubicBezTo>
                <a:close/>
                <a:moveTo>
                  <a:pt x="8230510" y="1358702"/>
                </a:moveTo>
                <a:cubicBezTo>
                  <a:pt x="8242085" y="1356782"/>
                  <a:pt x="8253660" y="1355025"/>
                  <a:pt x="8265113" y="1353255"/>
                </a:cubicBezTo>
                <a:cubicBezTo>
                  <a:pt x="8318971" y="1419219"/>
                  <a:pt x="8377459" y="1481262"/>
                  <a:pt x="8440142" y="1538893"/>
                </a:cubicBezTo>
                <a:cubicBezTo>
                  <a:pt x="8430418" y="1535556"/>
                  <a:pt x="8420696" y="1532179"/>
                  <a:pt x="8410986" y="1528747"/>
                </a:cubicBezTo>
                <a:cubicBezTo>
                  <a:pt x="8347024" y="1476224"/>
                  <a:pt x="8286710" y="1419424"/>
                  <a:pt x="8230442" y="1358743"/>
                </a:cubicBezTo>
                <a:close/>
                <a:moveTo>
                  <a:pt x="8183106" y="1367036"/>
                </a:moveTo>
                <a:cubicBezTo>
                  <a:pt x="8191931" y="1365429"/>
                  <a:pt x="8200809" y="1363822"/>
                  <a:pt x="8209566" y="1362284"/>
                </a:cubicBezTo>
                <a:cubicBezTo>
                  <a:pt x="8257514" y="1414794"/>
                  <a:pt x="8308485" y="1464471"/>
                  <a:pt x="8362235" y="1511031"/>
                </a:cubicBezTo>
                <a:cubicBezTo>
                  <a:pt x="8355194" y="1508389"/>
                  <a:pt x="8348154" y="1505788"/>
                  <a:pt x="8341127" y="1503091"/>
                </a:cubicBezTo>
                <a:cubicBezTo>
                  <a:pt x="8285962" y="1460686"/>
                  <a:pt x="8233179" y="1415270"/>
                  <a:pt x="8183038" y="1367036"/>
                </a:cubicBezTo>
                <a:close/>
                <a:moveTo>
                  <a:pt x="8143915" y="1374553"/>
                </a:moveTo>
                <a:cubicBezTo>
                  <a:pt x="8149797" y="1373368"/>
                  <a:pt x="8155721" y="1372116"/>
                  <a:pt x="8161618" y="1370985"/>
                </a:cubicBezTo>
                <a:cubicBezTo>
                  <a:pt x="8201068" y="1409496"/>
                  <a:pt x="8241921" y="1446019"/>
                  <a:pt x="8284178" y="1480540"/>
                </a:cubicBezTo>
                <a:cubicBezTo>
                  <a:pt x="8280623" y="1479083"/>
                  <a:pt x="8277069" y="1477681"/>
                  <a:pt x="8273515" y="1476224"/>
                </a:cubicBezTo>
                <a:cubicBezTo>
                  <a:pt x="8229066" y="1444263"/>
                  <a:pt x="8185844" y="1410381"/>
                  <a:pt x="8143846" y="1374553"/>
                </a:cubicBezTo>
                <a:close/>
                <a:moveTo>
                  <a:pt x="8113315" y="1380736"/>
                </a:moveTo>
                <a:lnTo>
                  <a:pt x="8121963" y="1378993"/>
                </a:lnTo>
                <a:cubicBezTo>
                  <a:pt x="8146611" y="1400373"/>
                  <a:pt x="8171722" y="1421058"/>
                  <a:pt x="8197296" y="1441062"/>
                </a:cubicBezTo>
                <a:cubicBezTo>
                  <a:pt x="8168822" y="1421698"/>
                  <a:pt x="8140796" y="1401584"/>
                  <a:pt x="8113247" y="1380736"/>
                </a:cubicBezTo>
                <a:close/>
                <a:moveTo>
                  <a:pt x="502405" y="2237294"/>
                </a:moveTo>
                <a:lnTo>
                  <a:pt x="503767" y="2238384"/>
                </a:lnTo>
                <a:lnTo>
                  <a:pt x="492164" y="2233740"/>
                </a:lnTo>
                <a:lnTo>
                  <a:pt x="491551" y="2233277"/>
                </a:lnTo>
                <a:close/>
                <a:moveTo>
                  <a:pt x="453299" y="2197108"/>
                </a:moveTo>
                <a:lnTo>
                  <a:pt x="459182" y="2202052"/>
                </a:lnTo>
                <a:lnTo>
                  <a:pt x="441084" y="2195134"/>
                </a:lnTo>
                <a:lnTo>
                  <a:pt x="435324" y="2190790"/>
                </a:lnTo>
                <a:close/>
                <a:moveTo>
                  <a:pt x="405364" y="2156092"/>
                </a:moveTo>
                <a:lnTo>
                  <a:pt x="415047" y="2164466"/>
                </a:lnTo>
                <a:lnTo>
                  <a:pt x="391052" y="2155710"/>
                </a:lnTo>
                <a:lnTo>
                  <a:pt x="381520" y="2148057"/>
                </a:lnTo>
                <a:close/>
                <a:moveTo>
                  <a:pt x="358805" y="2114353"/>
                </a:moveTo>
                <a:lnTo>
                  <a:pt x="371225" y="2125656"/>
                </a:lnTo>
                <a:cubicBezTo>
                  <a:pt x="361502" y="2122306"/>
                  <a:pt x="351796" y="2118929"/>
                  <a:pt x="342110" y="2115538"/>
                </a:cubicBezTo>
                <a:lnTo>
                  <a:pt x="329582" y="2104970"/>
                </a:lnTo>
                <a:cubicBezTo>
                  <a:pt x="339250" y="2108130"/>
                  <a:pt x="348969" y="2111262"/>
                  <a:pt x="358737" y="2114353"/>
                </a:cubicBezTo>
                <a:close/>
                <a:moveTo>
                  <a:pt x="313390" y="2071688"/>
                </a:moveTo>
                <a:cubicBezTo>
                  <a:pt x="318224" y="2076359"/>
                  <a:pt x="323072" y="2081016"/>
                  <a:pt x="327988" y="2085674"/>
                </a:cubicBezTo>
                <a:cubicBezTo>
                  <a:pt x="316758" y="2082038"/>
                  <a:pt x="305546" y="2078347"/>
                  <a:pt x="294352" y="2074589"/>
                </a:cubicBezTo>
                <a:cubicBezTo>
                  <a:pt x="289331" y="2070177"/>
                  <a:pt x="284339" y="2065765"/>
                  <a:pt x="279373" y="2061352"/>
                </a:cubicBezTo>
                <a:cubicBezTo>
                  <a:pt x="290648" y="2064839"/>
                  <a:pt x="301965" y="2068284"/>
                  <a:pt x="313322" y="2071688"/>
                </a:cubicBezTo>
                <a:close/>
                <a:moveTo>
                  <a:pt x="269377" y="2028221"/>
                </a:moveTo>
                <a:cubicBezTo>
                  <a:pt x="274752" y="2033668"/>
                  <a:pt x="280176" y="2039115"/>
                  <a:pt x="285651" y="2044562"/>
                </a:cubicBezTo>
                <a:cubicBezTo>
                  <a:pt x="278161" y="2042260"/>
                  <a:pt x="270681" y="2039945"/>
                  <a:pt x="263208" y="2037617"/>
                </a:cubicBezTo>
                <a:lnTo>
                  <a:pt x="247725" y="2032823"/>
                </a:lnTo>
                <a:cubicBezTo>
                  <a:pt x="242087" y="2027648"/>
                  <a:pt x="236531" y="2022433"/>
                  <a:pt x="230975" y="2017231"/>
                </a:cubicBezTo>
                <a:cubicBezTo>
                  <a:pt x="243739" y="2020935"/>
                  <a:pt x="256518" y="2024598"/>
                  <a:pt x="269309" y="2028221"/>
                </a:cubicBezTo>
                <a:close/>
                <a:moveTo>
                  <a:pt x="226645" y="1983799"/>
                </a:moveTo>
                <a:cubicBezTo>
                  <a:pt x="232446" y="1990009"/>
                  <a:pt x="238315" y="1996232"/>
                  <a:pt x="244252" y="2002456"/>
                </a:cubicBezTo>
                <a:cubicBezTo>
                  <a:pt x="230335" y="1998411"/>
                  <a:pt x="216427" y="1994326"/>
                  <a:pt x="202528" y="1990200"/>
                </a:cubicBezTo>
                <a:cubicBezTo>
                  <a:pt x="196400" y="1984290"/>
                  <a:pt x="190336" y="1978352"/>
                  <a:pt x="184334" y="1972401"/>
                </a:cubicBezTo>
                <a:cubicBezTo>
                  <a:pt x="198415" y="1976255"/>
                  <a:pt x="212519" y="1980054"/>
                  <a:pt x="226645" y="1983799"/>
                </a:cubicBezTo>
                <a:close/>
                <a:moveTo>
                  <a:pt x="185478" y="1938411"/>
                </a:moveTo>
                <a:cubicBezTo>
                  <a:pt x="191579" y="1945356"/>
                  <a:pt x="197761" y="1952288"/>
                  <a:pt x="204026" y="1959205"/>
                </a:cubicBezTo>
                <a:cubicBezTo>
                  <a:pt x="188873" y="1955079"/>
                  <a:pt x="173753" y="1950885"/>
                  <a:pt x="158665" y="1946636"/>
                </a:cubicBezTo>
                <a:cubicBezTo>
                  <a:pt x="152165" y="1940005"/>
                  <a:pt x="145737" y="1933373"/>
                  <a:pt x="139382" y="1926741"/>
                </a:cubicBezTo>
                <a:cubicBezTo>
                  <a:pt x="154716" y="1930717"/>
                  <a:pt x="170081" y="1934612"/>
                  <a:pt x="185478" y="1938411"/>
                </a:cubicBezTo>
                <a:close/>
                <a:moveTo>
                  <a:pt x="145850" y="1892029"/>
                </a:moveTo>
                <a:cubicBezTo>
                  <a:pt x="152142" y="1899655"/>
                  <a:pt x="158538" y="1907267"/>
                  <a:pt x="165038" y="1914853"/>
                </a:cubicBezTo>
                <a:cubicBezTo>
                  <a:pt x="148696" y="1910713"/>
                  <a:pt x="132423" y="1906491"/>
                  <a:pt x="116218" y="1902188"/>
                </a:cubicBezTo>
                <a:cubicBezTo>
                  <a:pt x="109436" y="1894930"/>
                  <a:pt x="102750" y="1887630"/>
                  <a:pt x="96159" y="1880290"/>
                </a:cubicBezTo>
                <a:cubicBezTo>
                  <a:pt x="112691" y="1884294"/>
                  <a:pt x="129254" y="1888202"/>
                  <a:pt x="145850" y="1892029"/>
                </a:cubicBezTo>
                <a:close/>
                <a:moveTo>
                  <a:pt x="107925" y="1844571"/>
                </a:moveTo>
                <a:cubicBezTo>
                  <a:pt x="114280" y="1852851"/>
                  <a:pt x="120780" y="1861116"/>
                  <a:pt x="127426" y="1869383"/>
                </a:cubicBezTo>
                <a:cubicBezTo>
                  <a:pt x="110004" y="1865270"/>
                  <a:pt x="92614" y="1861062"/>
                  <a:pt x="75256" y="1856773"/>
                </a:cubicBezTo>
                <a:cubicBezTo>
                  <a:pt x="68311" y="1848847"/>
                  <a:pt x="61465" y="1840908"/>
                  <a:pt x="54720" y="1832941"/>
                </a:cubicBezTo>
                <a:cubicBezTo>
                  <a:pt x="72414" y="1836918"/>
                  <a:pt x="90149" y="1840799"/>
                  <a:pt x="107925" y="1844571"/>
                </a:cubicBezTo>
                <a:close/>
                <a:moveTo>
                  <a:pt x="71810" y="1795996"/>
                </a:moveTo>
                <a:cubicBezTo>
                  <a:pt x="78166" y="1804930"/>
                  <a:pt x="84679" y="1813849"/>
                  <a:pt x="91352" y="1822755"/>
                </a:cubicBezTo>
                <a:cubicBezTo>
                  <a:pt x="72841" y="1818738"/>
                  <a:pt x="54348" y="1814612"/>
                  <a:pt x="35873" y="1810349"/>
                </a:cubicBezTo>
                <a:cubicBezTo>
                  <a:pt x="28846" y="1801784"/>
                  <a:pt x="21938" y="1793218"/>
                  <a:pt x="15147" y="1784626"/>
                </a:cubicBezTo>
                <a:cubicBezTo>
                  <a:pt x="34003" y="1788493"/>
                  <a:pt x="52891" y="1792279"/>
                  <a:pt x="71810" y="1795996"/>
                </a:cubicBezTo>
                <a:close/>
                <a:moveTo>
                  <a:pt x="118111" y="1828488"/>
                </a:moveTo>
                <a:cubicBezTo>
                  <a:pt x="111075" y="1819310"/>
                  <a:pt x="104175" y="1810118"/>
                  <a:pt x="97412" y="1800899"/>
                </a:cubicBezTo>
                <a:cubicBezTo>
                  <a:pt x="710730" y="1916800"/>
                  <a:pt x="1346367" y="1911339"/>
                  <a:pt x="1901768" y="1719996"/>
                </a:cubicBezTo>
                <a:cubicBezTo>
                  <a:pt x="2482689" y="1519814"/>
                  <a:pt x="3082716" y="1216791"/>
                  <a:pt x="3667627" y="921367"/>
                </a:cubicBezTo>
                <a:cubicBezTo>
                  <a:pt x="4828516" y="335012"/>
                  <a:pt x="5929663" y="-220920"/>
                  <a:pt x="6695418" y="122248"/>
                </a:cubicBezTo>
                <a:cubicBezTo>
                  <a:pt x="5931774" y="-115913"/>
                  <a:pt x="4882360" y="414009"/>
                  <a:pt x="3779279" y="971140"/>
                </a:cubicBezTo>
                <a:cubicBezTo>
                  <a:pt x="3194668" y="1266414"/>
                  <a:pt x="2594927" y="1569315"/>
                  <a:pt x="2015776" y="1768883"/>
                </a:cubicBezTo>
                <a:cubicBezTo>
                  <a:pt x="1432581" y="1969773"/>
                  <a:pt x="759903" y="1964462"/>
                  <a:pt x="118111" y="1828556"/>
                </a:cubicBezTo>
                <a:close/>
                <a:moveTo>
                  <a:pt x="155778" y="1876001"/>
                </a:moveTo>
                <a:cubicBezTo>
                  <a:pt x="148751" y="1867435"/>
                  <a:pt x="141837" y="1858870"/>
                  <a:pt x="135038" y="1850277"/>
                </a:cubicBezTo>
                <a:cubicBezTo>
                  <a:pt x="773521" y="1982574"/>
                  <a:pt x="1441378" y="1985556"/>
                  <a:pt x="2021605" y="1785647"/>
                </a:cubicBezTo>
                <a:cubicBezTo>
                  <a:pt x="2602525" y="1585465"/>
                  <a:pt x="3202552" y="1282429"/>
                  <a:pt x="3787463" y="987018"/>
                </a:cubicBezTo>
                <a:cubicBezTo>
                  <a:pt x="4948434" y="400650"/>
                  <a:pt x="6049608" y="-155310"/>
                  <a:pt x="6815377" y="187845"/>
                </a:cubicBezTo>
                <a:cubicBezTo>
                  <a:pt x="6051733" y="-50330"/>
                  <a:pt x="5002292" y="479592"/>
                  <a:pt x="3899197" y="1036737"/>
                </a:cubicBezTo>
                <a:cubicBezTo>
                  <a:pt x="3314586" y="1332011"/>
                  <a:pt x="2714845" y="1634912"/>
                  <a:pt x="2135694" y="1834480"/>
                </a:cubicBezTo>
                <a:cubicBezTo>
                  <a:pt x="1527470" y="2044017"/>
                  <a:pt x="822069" y="2029296"/>
                  <a:pt x="155778" y="1876001"/>
                </a:cubicBezTo>
                <a:close/>
                <a:moveTo>
                  <a:pt x="195147" y="1922424"/>
                </a:moveTo>
                <a:cubicBezTo>
                  <a:pt x="188202" y="1914498"/>
                  <a:pt x="181356" y="1906546"/>
                  <a:pt x="174611" y="1898579"/>
                </a:cubicBezTo>
                <a:cubicBezTo>
                  <a:pt x="837130" y="2047639"/>
                  <a:pt x="1536893" y="2059609"/>
                  <a:pt x="2141509" y="1851298"/>
                </a:cubicBezTo>
                <a:cubicBezTo>
                  <a:pt x="2722416" y="1651117"/>
                  <a:pt x="3322443" y="1348080"/>
                  <a:pt x="3907354" y="1052670"/>
                </a:cubicBezTo>
                <a:cubicBezTo>
                  <a:pt x="5045447" y="477849"/>
                  <a:pt x="6126100" y="-67761"/>
                  <a:pt x="6889648" y="234241"/>
                </a:cubicBezTo>
                <a:cubicBezTo>
                  <a:pt x="6894061" y="237427"/>
                  <a:pt x="6898459" y="240641"/>
                  <a:pt x="6902858" y="243896"/>
                </a:cubicBezTo>
                <a:cubicBezTo>
                  <a:pt x="6142073" y="30233"/>
                  <a:pt x="5106672" y="553020"/>
                  <a:pt x="4019088" y="1102375"/>
                </a:cubicBezTo>
                <a:cubicBezTo>
                  <a:pt x="3434477" y="1397635"/>
                  <a:pt x="2834750" y="1700549"/>
                  <a:pt x="2255585" y="1900104"/>
                </a:cubicBezTo>
                <a:cubicBezTo>
                  <a:pt x="1622794" y="2118125"/>
                  <a:pt x="884806" y="2093422"/>
                  <a:pt x="195147" y="1922424"/>
                </a:cubicBezTo>
                <a:close/>
                <a:moveTo>
                  <a:pt x="236109" y="1967839"/>
                </a:moveTo>
                <a:cubicBezTo>
                  <a:pt x="229327" y="1960581"/>
                  <a:pt x="222641" y="1953282"/>
                  <a:pt x="216050" y="1945942"/>
                </a:cubicBezTo>
                <a:cubicBezTo>
                  <a:pt x="901488" y="2112079"/>
                  <a:pt x="1632871" y="2133500"/>
                  <a:pt x="2261441" y="1916949"/>
                </a:cubicBezTo>
                <a:cubicBezTo>
                  <a:pt x="2842348" y="1716768"/>
                  <a:pt x="3442375" y="1413731"/>
                  <a:pt x="4027286" y="1118321"/>
                </a:cubicBezTo>
                <a:cubicBezTo>
                  <a:pt x="5133445" y="559624"/>
                  <a:pt x="6185350" y="28476"/>
                  <a:pt x="6944569" y="276388"/>
                </a:cubicBezTo>
                <a:cubicBezTo>
                  <a:pt x="6952113" y="282543"/>
                  <a:pt x="6959616" y="288821"/>
                  <a:pt x="6967066" y="295235"/>
                </a:cubicBezTo>
                <a:cubicBezTo>
                  <a:pt x="6211810" y="121145"/>
                  <a:pt x="5200186" y="632044"/>
                  <a:pt x="4138993" y="1168094"/>
                </a:cubicBezTo>
                <a:cubicBezTo>
                  <a:pt x="3554368" y="1463355"/>
                  <a:pt x="2954641" y="1766269"/>
                  <a:pt x="2375490" y="1965824"/>
                </a:cubicBezTo>
                <a:cubicBezTo>
                  <a:pt x="1718541" y="2192151"/>
                  <a:pt x="948060" y="2156854"/>
                  <a:pt x="236109" y="1967839"/>
                </a:cubicBezTo>
                <a:close/>
                <a:moveTo>
                  <a:pt x="278556" y="2012288"/>
                </a:moveTo>
                <a:cubicBezTo>
                  <a:pt x="272064" y="2005669"/>
                  <a:pt x="265636" y="1999037"/>
                  <a:pt x="259273" y="1992379"/>
                </a:cubicBezTo>
                <a:cubicBezTo>
                  <a:pt x="966553" y="2175810"/>
                  <a:pt x="1729272" y="2207254"/>
                  <a:pt x="2381305" y="1982601"/>
                </a:cubicBezTo>
                <a:cubicBezTo>
                  <a:pt x="2962212" y="1782420"/>
                  <a:pt x="3562239" y="1479383"/>
                  <a:pt x="4147150" y="1183959"/>
                </a:cubicBezTo>
                <a:cubicBezTo>
                  <a:pt x="5221157" y="641508"/>
                  <a:pt x="6244070" y="124972"/>
                  <a:pt x="6997542" y="322334"/>
                </a:cubicBezTo>
                <a:cubicBezTo>
                  <a:pt x="7006748" y="330791"/>
                  <a:pt x="7015885" y="339452"/>
                  <a:pt x="7024968" y="348303"/>
                </a:cubicBezTo>
                <a:cubicBezTo>
                  <a:pt x="6276848" y="214604"/>
                  <a:pt x="5291425" y="712239"/>
                  <a:pt x="4258925" y="1233704"/>
                </a:cubicBezTo>
                <a:cubicBezTo>
                  <a:pt x="3674299" y="1528979"/>
                  <a:pt x="3074572" y="1831879"/>
                  <a:pt x="2495422" y="2031448"/>
                </a:cubicBezTo>
                <a:cubicBezTo>
                  <a:pt x="1814546" y="2265987"/>
                  <a:pt x="1011751" y="2219618"/>
                  <a:pt x="278556" y="2012288"/>
                </a:cubicBezTo>
                <a:close/>
                <a:moveTo>
                  <a:pt x="322419" y="2055797"/>
                </a:moveTo>
                <a:cubicBezTo>
                  <a:pt x="316291" y="2049873"/>
                  <a:pt x="310227" y="2043935"/>
                  <a:pt x="304225" y="2037984"/>
                </a:cubicBezTo>
                <a:cubicBezTo>
                  <a:pt x="1032273" y="2238901"/>
                  <a:pt x="1826067" y="2280857"/>
                  <a:pt x="2501182" y="2048239"/>
                </a:cubicBezTo>
                <a:cubicBezTo>
                  <a:pt x="3082090" y="1848057"/>
                  <a:pt x="3682130" y="1545034"/>
                  <a:pt x="4267027" y="1249610"/>
                </a:cubicBezTo>
                <a:cubicBezTo>
                  <a:pt x="5308787" y="723446"/>
                  <a:pt x="6302450" y="221767"/>
                  <a:pt x="7048800" y="372230"/>
                </a:cubicBezTo>
                <a:cubicBezTo>
                  <a:pt x="7058781" y="382552"/>
                  <a:pt x="7068709" y="393119"/>
                  <a:pt x="7078568" y="403932"/>
                </a:cubicBezTo>
                <a:cubicBezTo>
                  <a:pt x="6339013" y="309452"/>
                  <a:pt x="5381057" y="793114"/>
                  <a:pt x="4378775" y="1299329"/>
                </a:cubicBezTo>
                <a:cubicBezTo>
                  <a:pt x="3794150" y="1594589"/>
                  <a:pt x="3194423" y="1897503"/>
                  <a:pt x="2615272" y="2097072"/>
                </a:cubicBezTo>
                <a:cubicBezTo>
                  <a:pt x="1910824" y="2339768"/>
                  <a:pt x="1075809" y="2281743"/>
                  <a:pt x="322419" y="2055797"/>
                </a:cubicBezTo>
                <a:close/>
                <a:moveTo>
                  <a:pt x="367616" y="2098434"/>
                </a:moveTo>
                <a:cubicBezTo>
                  <a:pt x="361978" y="2093246"/>
                  <a:pt x="356436" y="2088043"/>
                  <a:pt x="350866" y="2082841"/>
                </a:cubicBezTo>
                <a:cubicBezTo>
                  <a:pt x="1098619" y="2301434"/>
                  <a:pt x="1923243" y="2354326"/>
                  <a:pt x="2621073" y="2113890"/>
                </a:cubicBezTo>
                <a:cubicBezTo>
                  <a:pt x="3201980" y="1913709"/>
                  <a:pt x="3802021" y="1610686"/>
                  <a:pt x="4386918" y="1315261"/>
                </a:cubicBezTo>
                <a:cubicBezTo>
                  <a:pt x="5395996" y="805616"/>
                  <a:pt x="6359917" y="318794"/>
                  <a:pt x="7097687" y="425434"/>
                </a:cubicBezTo>
                <a:cubicBezTo>
                  <a:pt x="7108146" y="437445"/>
                  <a:pt x="7118496" y="449756"/>
                  <a:pt x="7128722" y="462352"/>
                </a:cubicBezTo>
                <a:cubicBezTo>
                  <a:pt x="6399177" y="405158"/>
                  <a:pt x="5469722" y="874535"/>
                  <a:pt x="4498666" y="1364980"/>
                </a:cubicBezTo>
                <a:cubicBezTo>
                  <a:pt x="3914041" y="1660241"/>
                  <a:pt x="3314313" y="1963155"/>
                  <a:pt x="2735163" y="2162710"/>
                </a:cubicBezTo>
                <a:cubicBezTo>
                  <a:pt x="2012263" y="2411806"/>
                  <a:pt x="1151687" y="2344153"/>
                  <a:pt x="383031" y="2103295"/>
                </a:cubicBezTo>
                <a:close/>
                <a:moveTo>
                  <a:pt x="414175" y="2140227"/>
                </a:moveTo>
                <a:lnTo>
                  <a:pt x="399196" y="2126990"/>
                </a:lnTo>
                <a:cubicBezTo>
                  <a:pt x="1165577" y="2363395"/>
                  <a:pt x="2020787" y="2427671"/>
                  <a:pt x="2740937" y="2179541"/>
                </a:cubicBezTo>
                <a:cubicBezTo>
                  <a:pt x="3321858" y="1979360"/>
                  <a:pt x="3921884" y="1676323"/>
                  <a:pt x="4506796" y="1380913"/>
                </a:cubicBezTo>
                <a:cubicBezTo>
                  <a:pt x="5483068" y="887826"/>
                  <a:pt x="6417071" y="416229"/>
                  <a:pt x="7144914" y="482684"/>
                </a:cubicBezTo>
                <a:cubicBezTo>
                  <a:pt x="7155426" y="496124"/>
                  <a:pt x="7165817" y="509892"/>
                  <a:pt x="7176099" y="523973"/>
                </a:cubicBezTo>
                <a:cubicBezTo>
                  <a:pt x="6457979" y="501640"/>
                  <a:pt x="5557693" y="956283"/>
                  <a:pt x="4618529" y="1430631"/>
                </a:cubicBezTo>
                <a:cubicBezTo>
                  <a:pt x="4033918" y="1725892"/>
                  <a:pt x="3434177" y="2028806"/>
                  <a:pt x="2855027" y="2228361"/>
                </a:cubicBezTo>
                <a:cubicBezTo>
                  <a:pt x="2132099" y="2477444"/>
                  <a:pt x="1271578" y="2409805"/>
                  <a:pt x="502922" y="2169001"/>
                </a:cubicBezTo>
                <a:cubicBezTo>
                  <a:pt x="473208" y="2159646"/>
                  <a:pt x="443626" y="2150059"/>
                  <a:pt x="414175" y="2140227"/>
                </a:cubicBezTo>
                <a:close/>
                <a:moveTo>
                  <a:pt x="461960" y="2181257"/>
                </a:moveTo>
                <a:lnTo>
                  <a:pt x="449404" y="2170676"/>
                </a:lnTo>
                <a:cubicBezTo>
                  <a:pt x="465419" y="2175865"/>
                  <a:pt x="481478" y="2180985"/>
                  <a:pt x="497584" y="2186037"/>
                </a:cubicBezTo>
                <a:cubicBezTo>
                  <a:pt x="1269440" y="2427889"/>
                  <a:pt x="2133951" y="2495692"/>
                  <a:pt x="2860868" y="2245233"/>
                </a:cubicBezTo>
                <a:cubicBezTo>
                  <a:pt x="3441776" y="2045052"/>
                  <a:pt x="4041803" y="1742029"/>
                  <a:pt x="4626713" y="1446619"/>
                </a:cubicBezTo>
                <a:cubicBezTo>
                  <a:pt x="5569868" y="970255"/>
                  <a:pt x="6473571" y="513936"/>
                  <a:pt x="7190057" y="543433"/>
                </a:cubicBezTo>
                <a:cubicBezTo>
                  <a:pt x="7200583" y="558317"/>
                  <a:pt x="7210973" y="573555"/>
                  <a:pt x="7221214" y="589175"/>
                </a:cubicBezTo>
                <a:cubicBezTo>
                  <a:pt x="6515813" y="598707"/>
                  <a:pt x="5645296" y="1038316"/>
                  <a:pt x="4738447" y="1496337"/>
                </a:cubicBezTo>
                <a:cubicBezTo>
                  <a:pt x="4153836" y="1791598"/>
                  <a:pt x="3554095" y="2094498"/>
                  <a:pt x="2974945" y="2294067"/>
                </a:cubicBezTo>
                <a:cubicBezTo>
                  <a:pt x="2251936" y="2543095"/>
                  <a:pt x="1391469" y="2475401"/>
                  <a:pt x="622827" y="2234598"/>
                </a:cubicBezTo>
                <a:cubicBezTo>
                  <a:pt x="568700" y="2217644"/>
                  <a:pt x="515079" y="2199873"/>
                  <a:pt x="461960" y="2181257"/>
                </a:cubicBezTo>
                <a:close/>
                <a:moveTo>
                  <a:pt x="510889" y="2221416"/>
                </a:moveTo>
                <a:lnTo>
                  <a:pt x="501356" y="2213736"/>
                </a:lnTo>
                <a:cubicBezTo>
                  <a:pt x="539813" y="2226822"/>
                  <a:pt x="578528" y="2239473"/>
                  <a:pt x="617502" y="2251688"/>
                </a:cubicBezTo>
                <a:cubicBezTo>
                  <a:pt x="1389358" y="2493540"/>
                  <a:pt x="2253883" y="2561343"/>
                  <a:pt x="2980787" y="2310885"/>
                </a:cubicBezTo>
                <a:cubicBezTo>
                  <a:pt x="3561694" y="2110703"/>
                  <a:pt x="4161721" y="1807680"/>
                  <a:pt x="4746632" y="1512256"/>
                </a:cubicBezTo>
                <a:cubicBezTo>
                  <a:pt x="5656409" y="1052765"/>
                  <a:pt x="6529513" y="611835"/>
                  <a:pt x="7233239" y="607708"/>
                </a:cubicBezTo>
                <a:cubicBezTo>
                  <a:pt x="7243574" y="623887"/>
                  <a:pt x="7253774" y="640459"/>
                  <a:pt x="7263838" y="657413"/>
                </a:cubicBezTo>
                <a:cubicBezTo>
                  <a:pt x="6572667" y="696183"/>
                  <a:pt x="5732355" y="1120554"/>
                  <a:pt x="4858352" y="1561975"/>
                </a:cubicBezTo>
                <a:cubicBezTo>
                  <a:pt x="4273727" y="1857154"/>
                  <a:pt x="3673986" y="2160095"/>
                  <a:pt x="3094876" y="2359650"/>
                </a:cubicBezTo>
                <a:cubicBezTo>
                  <a:pt x="2371922" y="2608733"/>
                  <a:pt x="1511414" y="2541080"/>
                  <a:pt x="742772" y="2300236"/>
                </a:cubicBezTo>
                <a:cubicBezTo>
                  <a:pt x="664425" y="2275710"/>
                  <a:pt x="587131" y="2249414"/>
                  <a:pt x="510889" y="2221361"/>
                </a:cubicBezTo>
                <a:close/>
                <a:moveTo>
                  <a:pt x="560920" y="2260799"/>
                </a:moveTo>
                <a:lnTo>
                  <a:pt x="555242" y="2256455"/>
                </a:lnTo>
                <a:cubicBezTo>
                  <a:pt x="615278" y="2277807"/>
                  <a:pt x="675987" y="2298098"/>
                  <a:pt x="737366" y="2317340"/>
                </a:cubicBezTo>
                <a:cubicBezTo>
                  <a:pt x="1509222" y="2559192"/>
                  <a:pt x="2373747" y="2626995"/>
                  <a:pt x="3100650" y="2376536"/>
                </a:cubicBezTo>
                <a:cubicBezTo>
                  <a:pt x="3681558" y="2176355"/>
                  <a:pt x="4281584" y="1873318"/>
                  <a:pt x="4866495" y="1577907"/>
                </a:cubicBezTo>
                <a:cubicBezTo>
                  <a:pt x="5742718" y="1135330"/>
                  <a:pt x="6584896" y="710141"/>
                  <a:pt x="7274528" y="675661"/>
                </a:cubicBezTo>
                <a:cubicBezTo>
                  <a:pt x="7285081" y="693718"/>
                  <a:pt x="7295908" y="711476"/>
                  <a:pt x="7306979" y="728948"/>
                </a:cubicBezTo>
                <a:cubicBezTo>
                  <a:pt x="6630774" y="793088"/>
                  <a:pt x="5820148" y="1202411"/>
                  <a:pt x="4978229" y="1627626"/>
                </a:cubicBezTo>
                <a:cubicBezTo>
                  <a:pt x="4393618" y="1922887"/>
                  <a:pt x="3793891" y="2225801"/>
                  <a:pt x="3214727" y="2425370"/>
                </a:cubicBezTo>
                <a:cubicBezTo>
                  <a:pt x="2491772" y="2674452"/>
                  <a:pt x="1631264" y="2606799"/>
                  <a:pt x="862622" y="2365942"/>
                </a:cubicBezTo>
                <a:cubicBezTo>
                  <a:pt x="760234" y="2333817"/>
                  <a:pt x="659667" y="2298751"/>
                  <a:pt x="560920" y="2260744"/>
                </a:cubicBezTo>
                <a:close/>
                <a:moveTo>
                  <a:pt x="612001" y="2299405"/>
                </a:moveTo>
                <a:lnTo>
                  <a:pt x="611347" y="2298942"/>
                </a:lnTo>
                <a:cubicBezTo>
                  <a:pt x="692056" y="2328901"/>
                  <a:pt x="774025" y="2356913"/>
                  <a:pt x="857257" y="2382977"/>
                </a:cubicBezTo>
                <a:cubicBezTo>
                  <a:pt x="1629126" y="2624843"/>
                  <a:pt x="2493638" y="2692632"/>
                  <a:pt x="3220541" y="2442188"/>
                </a:cubicBezTo>
                <a:cubicBezTo>
                  <a:pt x="3801449" y="2242006"/>
                  <a:pt x="4401489" y="1938970"/>
                  <a:pt x="4986386" y="1643559"/>
                </a:cubicBezTo>
                <a:cubicBezTo>
                  <a:pt x="5830580" y="1217118"/>
                  <a:pt x="6643235" y="806678"/>
                  <a:pt x="7318255" y="746419"/>
                </a:cubicBezTo>
                <a:cubicBezTo>
                  <a:pt x="7330633" y="765484"/>
                  <a:pt x="7343352" y="784154"/>
                  <a:pt x="7356385" y="802443"/>
                </a:cubicBezTo>
                <a:cubicBezTo>
                  <a:pt x="6694683" y="887009"/>
                  <a:pt x="5911021" y="1282674"/>
                  <a:pt x="5098175" y="1693223"/>
                </a:cubicBezTo>
                <a:cubicBezTo>
                  <a:pt x="4513550" y="1988484"/>
                  <a:pt x="3913822" y="2291398"/>
                  <a:pt x="3334672" y="2490953"/>
                </a:cubicBezTo>
                <a:cubicBezTo>
                  <a:pt x="2611731" y="2740049"/>
                  <a:pt x="1751210" y="2672396"/>
                  <a:pt x="982568" y="2431538"/>
                </a:cubicBezTo>
                <a:cubicBezTo>
                  <a:pt x="856113" y="2391951"/>
                  <a:pt x="732327" y="2347653"/>
                  <a:pt x="612001" y="2299351"/>
                </a:cubicBezTo>
                <a:close/>
                <a:moveTo>
                  <a:pt x="8071822" y="1371122"/>
                </a:moveTo>
                <a:lnTo>
                  <a:pt x="8071264" y="1371244"/>
                </a:lnTo>
                <a:cubicBezTo>
                  <a:pt x="8044940" y="1353187"/>
                  <a:pt x="8018985" y="1334490"/>
                  <a:pt x="7993424" y="1315139"/>
                </a:cubicBezTo>
                <a:lnTo>
                  <a:pt x="8002017" y="1313409"/>
                </a:lnTo>
                <a:cubicBezTo>
                  <a:pt x="8024881" y="1333196"/>
                  <a:pt x="8048141" y="1352424"/>
                  <a:pt x="8071808" y="1371067"/>
                </a:cubicBezTo>
                <a:close/>
                <a:moveTo>
                  <a:pt x="8104586" y="1363836"/>
                </a:moveTo>
                <a:cubicBezTo>
                  <a:pt x="8101141" y="1364571"/>
                  <a:pt x="8097655" y="1365388"/>
                  <a:pt x="8094182" y="1366151"/>
                </a:cubicBezTo>
                <a:cubicBezTo>
                  <a:pt x="8070406" y="1347672"/>
                  <a:pt x="8047010" y="1328607"/>
                  <a:pt x="8024010" y="1308956"/>
                </a:cubicBezTo>
                <a:cubicBezTo>
                  <a:pt x="8029947" y="1307758"/>
                  <a:pt x="8035885" y="1306491"/>
                  <a:pt x="8041781" y="1305361"/>
                </a:cubicBezTo>
                <a:cubicBezTo>
                  <a:pt x="8062330" y="1325366"/>
                  <a:pt x="8083261" y="1344839"/>
                  <a:pt x="8104573" y="1363781"/>
                </a:cubicBezTo>
                <a:close/>
                <a:moveTo>
                  <a:pt x="8145780" y="1355475"/>
                </a:moveTo>
                <a:lnTo>
                  <a:pt x="8126279" y="1359383"/>
                </a:lnTo>
                <a:cubicBezTo>
                  <a:pt x="8104872" y="1340618"/>
                  <a:pt x="8083846" y="1321308"/>
                  <a:pt x="8063202" y="1301439"/>
                </a:cubicBezTo>
                <a:cubicBezTo>
                  <a:pt x="8072012" y="1299846"/>
                  <a:pt x="8080905" y="1298212"/>
                  <a:pt x="8089620" y="1296700"/>
                </a:cubicBezTo>
                <a:cubicBezTo>
                  <a:pt x="8107950" y="1316759"/>
                  <a:pt x="8126647" y="1336328"/>
                  <a:pt x="8145712" y="1355420"/>
                </a:cubicBezTo>
                <a:close/>
                <a:moveTo>
                  <a:pt x="8194967" y="1346215"/>
                </a:moveTo>
                <a:cubicBezTo>
                  <a:pt x="8185584" y="1347890"/>
                  <a:pt x="8176257" y="1349469"/>
                  <a:pt x="8166819" y="1351253"/>
                </a:cubicBezTo>
                <a:cubicBezTo>
                  <a:pt x="8147700" y="1332365"/>
                  <a:pt x="8128948" y="1312987"/>
                  <a:pt x="8110551" y="1293105"/>
                </a:cubicBezTo>
                <a:cubicBezTo>
                  <a:pt x="8122126" y="1291199"/>
                  <a:pt x="8133701" y="1289456"/>
                  <a:pt x="8145140" y="1287658"/>
                </a:cubicBezTo>
                <a:cubicBezTo>
                  <a:pt x="8161386" y="1307622"/>
                  <a:pt x="8177986" y="1327122"/>
                  <a:pt x="8194954" y="1346160"/>
                </a:cubicBezTo>
                <a:close/>
                <a:moveTo>
                  <a:pt x="8251685" y="1336682"/>
                </a:moveTo>
                <a:cubicBezTo>
                  <a:pt x="8239702" y="1338548"/>
                  <a:pt x="8227718" y="1340454"/>
                  <a:pt x="8215653" y="1342511"/>
                </a:cubicBezTo>
                <a:cubicBezTo>
                  <a:pt x="8198658" y="1323636"/>
                  <a:pt x="8182017" y="1304326"/>
                  <a:pt x="8165716" y="1284581"/>
                </a:cubicBezTo>
                <a:cubicBezTo>
                  <a:pt x="8179824" y="1282579"/>
                  <a:pt x="8193864" y="1280795"/>
                  <a:pt x="8207864" y="1279133"/>
                </a:cubicBezTo>
                <a:cubicBezTo>
                  <a:pt x="8222121" y="1298702"/>
                  <a:pt x="8236720" y="1317876"/>
                  <a:pt x="8251672" y="1336669"/>
                </a:cubicBezTo>
                <a:close/>
                <a:moveTo>
                  <a:pt x="8315471" y="1327640"/>
                </a:moveTo>
                <a:cubicBezTo>
                  <a:pt x="8301050" y="1329492"/>
                  <a:pt x="8286601" y="1331426"/>
                  <a:pt x="8272085" y="1333550"/>
                </a:cubicBezTo>
                <a:cubicBezTo>
                  <a:pt x="8257146" y="1314989"/>
                  <a:pt x="8242534" y="1296033"/>
                  <a:pt x="8228276" y="1276669"/>
                </a:cubicBezTo>
                <a:cubicBezTo>
                  <a:pt x="8244727" y="1274789"/>
                  <a:pt x="8261095" y="1273114"/>
                  <a:pt x="8277369" y="1271630"/>
                </a:cubicBezTo>
                <a:cubicBezTo>
                  <a:pt x="8289747" y="1290668"/>
                  <a:pt x="8302453" y="1309338"/>
                  <a:pt x="8315457" y="1327626"/>
                </a:cubicBezTo>
                <a:close/>
                <a:moveTo>
                  <a:pt x="8386011" y="1319742"/>
                </a:moveTo>
                <a:cubicBezTo>
                  <a:pt x="8369289" y="1321321"/>
                  <a:pt x="8352525" y="1323037"/>
                  <a:pt x="8335625" y="1325053"/>
                </a:cubicBezTo>
                <a:cubicBezTo>
                  <a:pt x="8322716" y="1307064"/>
                  <a:pt x="8310092" y="1288734"/>
                  <a:pt x="8297768" y="1270064"/>
                </a:cubicBezTo>
                <a:cubicBezTo>
                  <a:pt x="8316465" y="1268702"/>
                  <a:pt x="8335081" y="1267340"/>
                  <a:pt x="8353601" y="1266455"/>
                </a:cubicBezTo>
                <a:cubicBezTo>
                  <a:pt x="8364128" y="1284499"/>
                  <a:pt x="8374926" y="1302256"/>
                  <a:pt x="8385998" y="1319728"/>
                </a:cubicBezTo>
                <a:close/>
                <a:moveTo>
                  <a:pt x="8462761" y="1313859"/>
                </a:moveTo>
                <a:cubicBezTo>
                  <a:pt x="8443968" y="1314907"/>
                  <a:pt x="8425067" y="1316242"/>
                  <a:pt x="8406057" y="1317862"/>
                </a:cubicBezTo>
                <a:cubicBezTo>
                  <a:pt x="8395039" y="1300704"/>
                  <a:pt x="8384282" y="1283246"/>
                  <a:pt x="8373782" y="1265502"/>
                </a:cubicBezTo>
                <a:cubicBezTo>
                  <a:pt x="8393378" y="1264712"/>
                  <a:pt x="8412838" y="1264263"/>
                  <a:pt x="8432162" y="1264140"/>
                </a:cubicBezTo>
                <a:cubicBezTo>
                  <a:pt x="8442497" y="1280318"/>
                  <a:pt x="8452697" y="1296877"/>
                  <a:pt x="8462747" y="1313804"/>
                </a:cubicBezTo>
                <a:close/>
                <a:moveTo>
                  <a:pt x="8540055" y="1311258"/>
                </a:moveTo>
                <a:cubicBezTo>
                  <a:pt x="8521154" y="1311517"/>
                  <a:pt x="8502116" y="1312116"/>
                  <a:pt x="8482997" y="1312946"/>
                </a:cubicBezTo>
                <a:cubicBezTo>
                  <a:pt x="8473246" y="1296346"/>
                  <a:pt x="8463374" y="1280087"/>
                  <a:pt x="8453378" y="1264181"/>
                </a:cubicBezTo>
                <a:cubicBezTo>
                  <a:pt x="8472007" y="1264331"/>
                  <a:pt x="8490514" y="1264780"/>
                  <a:pt x="8508911" y="1265543"/>
                </a:cubicBezTo>
                <a:cubicBezTo>
                  <a:pt x="8519411" y="1280400"/>
                  <a:pt x="8529788" y="1295638"/>
                  <a:pt x="8540041" y="1311244"/>
                </a:cubicBezTo>
                <a:close/>
                <a:moveTo>
                  <a:pt x="8614953" y="1311775"/>
                </a:moveTo>
                <a:cubicBezTo>
                  <a:pt x="8597168" y="1311231"/>
                  <a:pt x="8579302" y="1310904"/>
                  <a:pt x="8561299" y="1310972"/>
                </a:cubicBezTo>
                <a:cubicBezTo>
                  <a:pt x="8551521" y="1295870"/>
                  <a:pt x="8541635" y="1281094"/>
                  <a:pt x="8531639" y="1266646"/>
                </a:cubicBezTo>
                <a:cubicBezTo>
                  <a:pt x="8549138" y="1267626"/>
                  <a:pt x="8566514" y="1268906"/>
                  <a:pt x="8583769" y="1270486"/>
                </a:cubicBezTo>
                <a:cubicBezTo>
                  <a:pt x="8594227" y="1283927"/>
                  <a:pt x="8604590" y="1297694"/>
                  <a:pt x="8614871" y="1311762"/>
                </a:cubicBezTo>
                <a:close/>
                <a:moveTo>
                  <a:pt x="8687454" y="1315792"/>
                </a:moveTo>
                <a:cubicBezTo>
                  <a:pt x="8670990" y="1314499"/>
                  <a:pt x="8654418" y="1313532"/>
                  <a:pt x="8637776" y="1312742"/>
                </a:cubicBezTo>
                <a:cubicBezTo>
                  <a:pt x="8628067" y="1299124"/>
                  <a:pt x="8618249" y="1285833"/>
                  <a:pt x="8608321" y="1272855"/>
                </a:cubicBezTo>
                <a:cubicBezTo>
                  <a:pt x="8624486" y="1274571"/>
                  <a:pt x="8640527" y="1276587"/>
                  <a:pt x="8656446" y="1278888"/>
                </a:cubicBezTo>
                <a:cubicBezTo>
                  <a:pt x="8666837" y="1290872"/>
                  <a:pt x="8677146" y="1303169"/>
                  <a:pt x="8687372" y="1315779"/>
                </a:cubicBezTo>
                <a:close/>
                <a:moveTo>
                  <a:pt x="8757232" y="1323024"/>
                </a:moveTo>
                <a:cubicBezTo>
                  <a:pt x="8742334" y="1321117"/>
                  <a:pt x="8727354" y="1319428"/>
                  <a:pt x="8712293" y="1317958"/>
                </a:cubicBezTo>
                <a:cubicBezTo>
                  <a:pt x="8702965" y="1306151"/>
                  <a:pt x="8693555" y="1294617"/>
                  <a:pt x="8684063" y="1283341"/>
                </a:cubicBezTo>
                <a:cubicBezTo>
                  <a:pt x="8698621" y="1285820"/>
                  <a:pt x="8713138" y="1288448"/>
                  <a:pt x="8727545" y="1291349"/>
                </a:cubicBezTo>
                <a:cubicBezTo>
                  <a:pt x="8737472" y="1301657"/>
                  <a:pt x="8747332" y="1312211"/>
                  <a:pt x="8757150" y="1323010"/>
                </a:cubicBezTo>
                <a:close/>
                <a:moveTo>
                  <a:pt x="8823550" y="1333046"/>
                </a:moveTo>
                <a:cubicBezTo>
                  <a:pt x="8810668" y="1330745"/>
                  <a:pt x="8797772" y="1328566"/>
                  <a:pt x="8784753" y="1326659"/>
                </a:cubicBezTo>
                <a:cubicBezTo>
                  <a:pt x="8776174" y="1316882"/>
                  <a:pt x="8767513" y="1307295"/>
                  <a:pt x="8758784" y="1297912"/>
                </a:cubicBezTo>
                <a:cubicBezTo>
                  <a:pt x="8771354" y="1300745"/>
                  <a:pt x="8783786" y="1303863"/>
                  <a:pt x="8796192" y="1307118"/>
                </a:cubicBezTo>
                <a:cubicBezTo>
                  <a:pt x="8805330" y="1315547"/>
                  <a:pt x="8814426" y="1324194"/>
                  <a:pt x="8823469" y="1333033"/>
                </a:cubicBezTo>
                <a:close/>
                <a:moveTo>
                  <a:pt x="8885511" y="1345642"/>
                </a:moveTo>
                <a:cubicBezTo>
                  <a:pt x="8875597" y="1343368"/>
                  <a:pt x="8865575" y="1341367"/>
                  <a:pt x="8855552" y="1339324"/>
                </a:cubicBezTo>
                <a:cubicBezTo>
                  <a:pt x="8848444" y="1332066"/>
                  <a:pt x="8841294" y="1324903"/>
                  <a:pt x="8834090" y="1317862"/>
                </a:cubicBezTo>
                <a:cubicBezTo>
                  <a:pt x="8843773" y="1320749"/>
                  <a:pt x="8853455" y="1323691"/>
                  <a:pt x="8863042" y="1326837"/>
                </a:cubicBezTo>
                <a:cubicBezTo>
                  <a:pt x="8870518" y="1332978"/>
                  <a:pt x="8877981" y="1339242"/>
                  <a:pt x="8885430" y="1345629"/>
                </a:cubicBezTo>
                <a:close/>
                <a:moveTo>
                  <a:pt x="8941453" y="1360050"/>
                </a:moveTo>
                <a:cubicBezTo>
                  <a:pt x="8935679" y="1358430"/>
                  <a:pt x="8929892" y="1356837"/>
                  <a:pt x="8924077" y="1355270"/>
                </a:cubicBezTo>
                <a:cubicBezTo>
                  <a:pt x="8919869" y="1351430"/>
                  <a:pt x="8915648" y="1347617"/>
                  <a:pt x="8911426" y="1343845"/>
                </a:cubicBezTo>
                <a:cubicBezTo>
                  <a:pt x="8917118" y="1345983"/>
                  <a:pt x="8922756" y="1348244"/>
                  <a:pt x="8928421" y="1350490"/>
                </a:cubicBezTo>
                <a:cubicBezTo>
                  <a:pt x="8932697" y="1353623"/>
                  <a:pt x="8937041" y="1356823"/>
                  <a:pt x="8941371" y="1360105"/>
                </a:cubicBezTo>
                <a:close/>
                <a:moveTo>
                  <a:pt x="12182607" y="2910953"/>
                </a:moveTo>
                <a:lnTo>
                  <a:pt x="12192495" y="2906772"/>
                </a:lnTo>
                <a:lnTo>
                  <a:pt x="12192495" y="2887367"/>
                </a:lnTo>
                <a:cubicBezTo>
                  <a:pt x="12168568" y="2897484"/>
                  <a:pt x="12150088" y="2905410"/>
                  <a:pt x="12137274" y="2910953"/>
                </a:cubicBezTo>
                <a:close/>
                <a:moveTo>
                  <a:pt x="11027752" y="2910953"/>
                </a:moveTo>
                <a:cubicBezTo>
                  <a:pt x="10904634" y="2876908"/>
                  <a:pt x="10780262" y="2835210"/>
                  <a:pt x="10658138" y="2784076"/>
                </a:cubicBezTo>
                <a:cubicBezTo>
                  <a:pt x="10806572" y="2838125"/>
                  <a:pt x="10956367" y="2879400"/>
                  <a:pt x="11101628" y="2910953"/>
                </a:cubicBezTo>
                <a:lnTo>
                  <a:pt x="11188714" y="2910953"/>
                </a:lnTo>
                <a:cubicBezTo>
                  <a:pt x="10977829" y="2870017"/>
                  <a:pt x="10754511" y="2808982"/>
                  <a:pt x="10538274" y="2718451"/>
                </a:cubicBezTo>
                <a:cubicBezTo>
                  <a:pt x="10827093" y="2823662"/>
                  <a:pt x="11121524" y="2880721"/>
                  <a:pt x="11376844" y="2910953"/>
                </a:cubicBezTo>
                <a:lnTo>
                  <a:pt x="11557470" y="2910953"/>
                </a:lnTo>
                <a:cubicBezTo>
                  <a:pt x="11233993" y="2885569"/>
                  <a:pt x="10814320" y="2818556"/>
                  <a:pt x="10418397" y="2652800"/>
                </a:cubicBezTo>
                <a:cubicBezTo>
                  <a:pt x="11187802" y="2933095"/>
                  <a:pt x="11997161" y="2871720"/>
                  <a:pt x="12000783" y="2871461"/>
                </a:cubicBezTo>
                <a:lnTo>
                  <a:pt x="12002390" y="2871338"/>
                </a:lnTo>
                <a:lnTo>
                  <a:pt x="12003751" y="2870726"/>
                </a:lnTo>
                <a:cubicBezTo>
                  <a:pt x="12004895" y="2870222"/>
                  <a:pt x="12074156" y="2839568"/>
                  <a:pt x="12192426" y="2791307"/>
                </a:cubicBezTo>
                <a:lnTo>
                  <a:pt x="12192426" y="2772038"/>
                </a:lnTo>
                <a:cubicBezTo>
                  <a:pt x="12077696" y="2818746"/>
                  <a:pt x="12007156" y="2849659"/>
                  <a:pt x="11997896" y="2853744"/>
                </a:cubicBezTo>
                <a:cubicBezTo>
                  <a:pt x="11955286" y="2856754"/>
                  <a:pt x="11080371" y="2914520"/>
                  <a:pt x="10298397" y="2587094"/>
                </a:cubicBezTo>
                <a:cubicBezTo>
                  <a:pt x="11067883" y="2867430"/>
                  <a:pt x="11877228" y="2806041"/>
                  <a:pt x="11880864" y="2805783"/>
                </a:cubicBezTo>
                <a:lnTo>
                  <a:pt x="11882472" y="2805660"/>
                </a:lnTo>
                <a:lnTo>
                  <a:pt x="11883834" y="2805047"/>
                </a:lnTo>
                <a:cubicBezTo>
                  <a:pt x="11885318" y="2804393"/>
                  <a:pt x="12002309" y="2752632"/>
                  <a:pt x="12192399" y="2677530"/>
                </a:cubicBezTo>
                <a:lnTo>
                  <a:pt x="12192399" y="2658315"/>
                </a:lnTo>
                <a:cubicBezTo>
                  <a:pt x="12007429" y="2731252"/>
                  <a:pt x="11890084" y="2782755"/>
                  <a:pt x="11877979" y="2788093"/>
                </a:cubicBezTo>
                <a:cubicBezTo>
                  <a:pt x="11835613" y="2791089"/>
                  <a:pt x="10971034" y="2848106"/>
                  <a:pt x="10192696" y="2527299"/>
                </a:cubicBezTo>
                <a:lnTo>
                  <a:pt x="10190612" y="2525828"/>
                </a:lnTo>
                <a:cubicBezTo>
                  <a:pt x="10956408" y="2801111"/>
                  <a:pt x="11757311" y="2740390"/>
                  <a:pt x="11760919" y="2740131"/>
                </a:cubicBezTo>
                <a:lnTo>
                  <a:pt x="11762527" y="2740022"/>
                </a:lnTo>
                <a:lnTo>
                  <a:pt x="11763888" y="2739396"/>
                </a:lnTo>
                <a:cubicBezTo>
                  <a:pt x="11765672" y="2738619"/>
                  <a:pt x="11932503" y="2664784"/>
                  <a:pt x="12192344" y="2565211"/>
                </a:cubicBezTo>
                <a:lnTo>
                  <a:pt x="12192344" y="2546146"/>
                </a:lnTo>
                <a:cubicBezTo>
                  <a:pt x="11939135" y="2642955"/>
                  <a:pt x="11772631" y="2716041"/>
                  <a:pt x="11758033" y="2722455"/>
                </a:cubicBezTo>
                <a:cubicBezTo>
                  <a:pt x="11716894" y="2725369"/>
                  <a:pt x="10900235" y="2779228"/>
                  <a:pt x="10140240" y="2488447"/>
                </a:cubicBezTo>
                <a:cubicBezTo>
                  <a:pt x="10137094" y="2486037"/>
                  <a:pt x="10134017" y="2483531"/>
                  <a:pt x="10130884" y="2481093"/>
                </a:cubicBezTo>
                <a:cubicBezTo>
                  <a:pt x="10877847" y="2732287"/>
                  <a:pt x="11637433" y="2674752"/>
                  <a:pt x="11640947" y="2674466"/>
                </a:cubicBezTo>
                <a:lnTo>
                  <a:pt x="11642553" y="2674357"/>
                </a:lnTo>
                <a:lnTo>
                  <a:pt x="11643915" y="2673731"/>
                </a:lnTo>
                <a:cubicBezTo>
                  <a:pt x="11645958" y="2672846"/>
                  <a:pt x="11864905" y="2575955"/>
                  <a:pt x="12192262" y="2454321"/>
                </a:cubicBezTo>
                <a:lnTo>
                  <a:pt x="12192262" y="2435338"/>
                </a:lnTo>
                <a:cubicBezTo>
                  <a:pt x="11872626" y="2553813"/>
                  <a:pt x="11654850" y="2649396"/>
                  <a:pt x="11638018" y="2656790"/>
                </a:cubicBezTo>
                <a:cubicBezTo>
                  <a:pt x="11598118" y="2659609"/>
                  <a:pt x="10829205" y="2710294"/>
                  <a:pt x="10089745" y="2448343"/>
                </a:cubicBezTo>
                <a:cubicBezTo>
                  <a:pt x="10084993" y="2444434"/>
                  <a:pt x="10080376" y="2440349"/>
                  <a:pt x="10075664" y="2436386"/>
                </a:cubicBezTo>
                <a:cubicBezTo>
                  <a:pt x="10801424" y="2663327"/>
                  <a:pt x="11517815" y="2609101"/>
                  <a:pt x="11521233" y="2608856"/>
                </a:cubicBezTo>
                <a:lnTo>
                  <a:pt x="11522826" y="2608747"/>
                </a:lnTo>
                <a:lnTo>
                  <a:pt x="11524187" y="2608134"/>
                </a:lnTo>
                <a:cubicBezTo>
                  <a:pt x="11526462" y="2607126"/>
                  <a:pt x="11799567" y="2486227"/>
                  <a:pt x="12192426" y="2344847"/>
                </a:cubicBezTo>
                <a:lnTo>
                  <a:pt x="12192426" y="2326001"/>
                </a:lnTo>
                <a:cubicBezTo>
                  <a:pt x="11808282" y="2463922"/>
                  <a:pt x="11537139" y="2582900"/>
                  <a:pt x="11518345" y="2591180"/>
                </a:cubicBezTo>
                <a:cubicBezTo>
                  <a:pt x="11479740" y="2593903"/>
                  <a:pt x="10758228" y="2641456"/>
                  <a:pt x="10041456" y="2407013"/>
                </a:cubicBezTo>
                <a:cubicBezTo>
                  <a:pt x="10035614" y="2401865"/>
                  <a:pt x="10029895" y="2396527"/>
                  <a:pt x="10024094" y="2391298"/>
                </a:cubicBezTo>
                <a:cubicBezTo>
                  <a:pt x="10725695" y="2594366"/>
                  <a:pt x="11398033" y="2543490"/>
                  <a:pt x="11401342" y="2543218"/>
                </a:cubicBezTo>
                <a:lnTo>
                  <a:pt x="11402935" y="2543095"/>
                </a:lnTo>
                <a:lnTo>
                  <a:pt x="11404366" y="2542483"/>
                </a:lnTo>
                <a:cubicBezTo>
                  <a:pt x="11406856" y="2541379"/>
                  <a:pt x="11736421" y="2395519"/>
                  <a:pt x="12192495" y="2236777"/>
                </a:cubicBezTo>
                <a:lnTo>
                  <a:pt x="12192495" y="2218025"/>
                </a:lnTo>
                <a:cubicBezTo>
                  <a:pt x="11745832" y="2373104"/>
                  <a:pt x="11419222" y="2516432"/>
                  <a:pt x="11398509" y="2525556"/>
                </a:cubicBezTo>
                <a:cubicBezTo>
                  <a:pt x="11361210" y="2528197"/>
                  <a:pt x="10686626" y="2572659"/>
                  <a:pt x="9994706" y="2364335"/>
                </a:cubicBezTo>
                <a:cubicBezTo>
                  <a:pt x="9988102" y="2358111"/>
                  <a:pt x="9981634" y="2351684"/>
                  <a:pt x="9975111" y="2345270"/>
                </a:cubicBezTo>
                <a:cubicBezTo>
                  <a:pt x="10650389" y="2525256"/>
                  <a:pt x="11278238" y="2477744"/>
                  <a:pt x="11281451" y="2477526"/>
                </a:cubicBezTo>
                <a:lnTo>
                  <a:pt x="11283044" y="2477403"/>
                </a:lnTo>
                <a:lnTo>
                  <a:pt x="11284405" y="2476790"/>
                </a:lnTo>
                <a:cubicBezTo>
                  <a:pt x="11287129" y="2475605"/>
                  <a:pt x="11675345" y="2303776"/>
                  <a:pt x="12192426" y="2130109"/>
                </a:cubicBezTo>
                <a:lnTo>
                  <a:pt x="12192426" y="2111411"/>
                </a:lnTo>
                <a:cubicBezTo>
                  <a:pt x="11685314" y="2281280"/>
                  <a:pt x="11301074" y="2449922"/>
                  <a:pt x="11278537" y="2459850"/>
                </a:cubicBezTo>
                <a:cubicBezTo>
                  <a:pt x="11242600" y="2462383"/>
                  <a:pt x="10614520" y="2503754"/>
                  <a:pt x="9949536" y="2320159"/>
                </a:cubicBezTo>
                <a:cubicBezTo>
                  <a:pt x="9942456" y="2312996"/>
                  <a:pt x="9935510" y="2305628"/>
                  <a:pt x="9928525" y="2298370"/>
                </a:cubicBezTo>
                <a:cubicBezTo>
                  <a:pt x="10575219" y="2456255"/>
                  <a:pt x="11158401" y="2412133"/>
                  <a:pt x="11161478" y="2411929"/>
                </a:cubicBezTo>
                <a:lnTo>
                  <a:pt x="11163085" y="2411820"/>
                </a:lnTo>
                <a:lnTo>
                  <a:pt x="11164447" y="2411194"/>
                </a:lnTo>
                <a:cubicBezTo>
                  <a:pt x="11167375" y="2409913"/>
                  <a:pt x="11616557" y="2211121"/>
                  <a:pt x="12192371" y="2024993"/>
                </a:cubicBezTo>
                <a:lnTo>
                  <a:pt x="12192371" y="2006405"/>
                </a:lnTo>
                <a:cubicBezTo>
                  <a:pt x="11627016" y="2188611"/>
                  <a:pt x="11182872" y="2383618"/>
                  <a:pt x="11158591" y="2394253"/>
                </a:cubicBezTo>
                <a:cubicBezTo>
                  <a:pt x="11124043" y="2396690"/>
                  <a:pt x="10542019" y="2434997"/>
                  <a:pt x="9906150" y="2274743"/>
                </a:cubicBezTo>
                <a:cubicBezTo>
                  <a:pt x="9898756" y="2266722"/>
                  <a:pt x="9891511" y="2258497"/>
                  <a:pt x="9884240" y="2250299"/>
                </a:cubicBezTo>
                <a:cubicBezTo>
                  <a:pt x="10500049" y="2387158"/>
                  <a:pt x="11038564" y="2346495"/>
                  <a:pt x="11041533" y="2346291"/>
                </a:cubicBezTo>
                <a:lnTo>
                  <a:pt x="11043140" y="2346169"/>
                </a:lnTo>
                <a:lnTo>
                  <a:pt x="11044502" y="2345556"/>
                </a:lnTo>
                <a:cubicBezTo>
                  <a:pt x="11047634" y="2344194"/>
                  <a:pt x="11560126" y="2117335"/>
                  <a:pt x="12192317" y="1921362"/>
                </a:cubicBezTo>
                <a:lnTo>
                  <a:pt x="12192317" y="1902910"/>
                </a:lnTo>
                <a:cubicBezTo>
                  <a:pt x="11571046" y="2094920"/>
                  <a:pt x="11064615" y="2317149"/>
                  <a:pt x="11038646" y="2328588"/>
                </a:cubicBezTo>
                <a:cubicBezTo>
                  <a:pt x="11005514" y="2330930"/>
                  <a:pt x="10469123" y="2366173"/>
                  <a:pt x="9864494" y="2227816"/>
                </a:cubicBezTo>
                <a:cubicBezTo>
                  <a:pt x="9856977" y="2219033"/>
                  <a:pt x="9849582" y="2210113"/>
                  <a:pt x="9842201" y="2201085"/>
                </a:cubicBezTo>
                <a:cubicBezTo>
                  <a:pt x="10424824" y="2318089"/>
                  <a:pt x="10918741" y="2280803"/>
                  <a:pt x="10921587" y="2280612"/>
                </a:cubicBezTo>
                <a:lnTo>
                  <a:pt x="10923194" y="2280490"/>
                </a:lnTo>
                <a:lnTo>
                  <a:pt x="10924556" y="2279877"/>
                </a:lnTo>
                <a:cubicBezTo>
                  <a:pt x="10927879" y="2278420"/>
                  <a:pt x="11506240" y="2022406"/>
                  <a:pt x="12192262" y="1819351"/>
                </a:cubicBezTo>
                <a:lnTo>
                  <a:pt x="12192262" y="1801049"/>
                </a:lnTo>
                <a:cubicBezTo>
                  <a:pt x="11517706" y="2000141"/>
                  <a:pt x="10946549" y="2250776"/>
                  <a:pt x="10918932" y="2262964"/>
                </a:cubicBezTo>
                <a:cubicBezTo>
                  <a:pt x="10887271" y="2265197"/>
                  <a:pt x="10396009" y="2297471"/>
                  <a:pt x="9824893" y="2179623"/>
                </a:cubicBezTo>
                <a:cubicBezTo>
                  <a:pt x="9817322" y="2170091"/>
                  <a:pt x="9809914" y="2160422"/>
                  <a:pt x="9802519" y="2150699"/>
                </a:cubicBezTo>
                <a:cubicBezTo>
                  <a:pt x="10349641" y="2249115"/>
                  <a:pt x="10799164" y="2215179"/>
                  <a:pt x="10801873" y="2215002"/>
                </a:cubicBezTo>
                <a:lnTo>
                  <a:pt x="10803480" y="2214879"/>
                </a:lnTo>
                <a:lnTo>
                  <a:pt x="10804842" y="2214267"/>
                </a:lnTo>
                <a:cubicBezTo>
                  <a:pt x="10808356" y="2212728"/>
                  <a:pt x="11455269" y="1926360"/>
                  <a:pt x="12192495" y="1719151"/>
                </a:cubicBezTo>
                <a:lnTo>
                  <a:pt x="12192495" y="1700972"/>
                </a:lnTo>
                <a:cubicBezTo>
                  <a:pt x="11466775" y="1904258"/>
                  <a:pt x="10828278" y="2184403"/>
                  <a:pt x="10799041" y="2197313"/>
                </a:cubicBezTo>
                <a:cubicBezTo>
                  <a:pt x="10768905" y="2199451"/>
                  <a:pt x="10322419" y="2228769"/>
                  <a:pt x="9786886" y="2129959"/>
                </a:cubicBezTo>
                <a:cubicBezTo>
                  <a:pt x="9779369" y="2119759"/>
                  <a:pt x="9772028" y="2109355"/>
                  <a:pt x="9764689" y="2098951"/>
                </a:cubicBezTo>
                <a:cubicBezTo>
                  <a:pt x="10273994" y="2180100"/>
                  <a:pt x="10679409" y="2149528"/>
                  <a:pt x="10681983" y="2149337"/>
                </a:cubicBezTo>
                <a:lnTo>
                  <a:pt x="10683589" y="2149228"/>
                </a:lnTo>
                <a:lnTo>
                  <a:pt x="10684951" y="2148602"/>
                </a:lnTo>
                <a:cubicBezTo>
                  <a:pt x="10688655" y="2146981"/>
                  <a:pt x="11406980" y="1829033"/>
                  <a:pt x="12192440" y="1620763"/>
                </a:cubicBezTo>
                <a:lnTo>
                  <a:pt x="12192440" y="1602678"/>
                </a:lnTo>
                <a:cubicBezTo>
                  <a:pt x="11418610" y="1807108"/>
                  <a:pt x="10709940" y="2118057"/>
                  <a:pt x="10679150" y="2131648"/>
                </a:cubicBezTo>
                <a:cubicBezTo>
                  <a:pt x="10650553" y="2133663"/>
                  <a:pt x="10248284" y="2160081"/>
                  <a:pt x="9750690" y="2078838"/>
                </a:cubicBezTo>
                <a:cubicBezTo>
                  <a:pt x="9743268" y="2067944"/>
                  <a:pt x="9736064" y="2056886"/>
                  <a:pt x="9728901" y="2045787"/>
                </a:cubicBezTo>
                <a:cubicBezTo>
                  <a:pt x="10198020" y="2111153"/>
                  <a:pt x="10559695" y="2083835"/>
                  <a:pt x="10562132" y="2083672"/>
                </a:cubicBezTo>
                <a:lnTo>
                  <a:pt x="10563726" y="2083563"/>
                </a:lnTo>
                <a:lnTo>
                  <a:pt x="10565087" y="2082950"/>
                </a:lnTo>
                <a:cubicBezTo>
                  <a:pt x="10568969" y="2081235"/>
                  <a:pt x="11361728" y="1730345"/>
                  <a:pt x="12192412" y="1524349"/>
                </a:cubicBezTo>
                <a:lnTo>
                  <a:pt x="12192412" y="1506360"/>
                </a:lnTo>
                <a:cubicBezTo>
                  <a:pt x="11373344" y="1708665"/>
                  <a:pt x="10591601" y="2051711"/>
                  <a:pt x="10559177" y="2066051"/>
                </a:cubicBezTo>
                <a:cubicBezTo>
                  <a:pt x="10532268" y="2067957"/>
                  <a:pt x="10173658" y="2091502"/>
                  <a:pt x="9716169" y="2026287"/>
                </a:cubicBezTo>
                <a:cubicBezTo>
                  <a:pt x="9708924" y="2014834"/>
                  <a:pt x="9701951" y="2003055"/>
                  <a:pt x="9694952" y="1991316"/>
                </a:cubicBezTo>
                <a:cubicBezTo>
                  <a:pt x="10121543" y="2042206"/>
                  <a:pt x="10439845" y="2018239"/>
                  <a:pt x="10442119" y="2018089"/>
                </a:cubicBezTo>
                <a:lnTo>
                  <a:pt x="10443712" y="2017966"/>
                </a:lnTo>
                <a:lnTo>
                  <a:pt x="10445074" y="2017353"/>
                </a:lnTo>
                <a:cubicBezTo>
                  <a:pt x="10449159" y="2015556"/>
                  <a:pt x="11319744" y="1630214"/>
                  <a:pt x="12192344" y="1430141"/>
                </a:cubicBezTo>
                <a:lnTo>
                  <a:pt x="12192344" y="1412220"/>
                </a:lnTo>
                <a:cubicBezTo>
                  <a:pt x="11331306" y="1608806"/>
                  <a:pt x="10473222" y="1985420"/>
                  <a:pt x="10439219" y="2000399"/>
                </a:cubicBezTo>
                <a:cubicBezTo>
                  <a:pt x="10414039" y="2002170"/>
                  <a:pt x="10098461" y="2022896"/>
                  <a:pt x="9683214" y="1972142"/>
                </a:cubicBezTo>
                <a:cubicBezTo>
                  <a:pt x="9675846" y="1959519"/>
                  <a:pt x="9668329" y="1947276"/>
                  <a:pt x="9660812" y="1935088"/>
                </a:cubicBezTo>
                <a:cubicBezTo>
                  <a:pt x="10043554" y="1973395"/>
                  <a:pt x="10320036" y="1952587"/>
                  <a:pt x="10322160" y="1952437"/>
                </a:cubicBezTo>
                <a:lnTo>
                  <a:pt x="10323753" y="1952315"/>
                </a:lnTo>
                <a:lnTo>
                  <a:pt x="10325115" y="1951702"/>
                </a:lnTo>
                <a:cubicBezTo>
                  <a:pt x="10329377" y="1949837"/>
                  <a:pt x="11281383" y="1528421"/>
                  <a:pt x="12192277" y="1338180"/>
                </a:cubicBezTo>
                <a:lnTo>
                  <a:pt x="12192277" y="1320341"/>
                </a:lnTo>
                <a:cubicBezTo>
                  <a:pt x="11292822" y="1507340"/>
                  <a:pt x="10354843" y="1919033"/>
                  <a:pt x="10319259" y="1934693"/>
                </a:cubicBezTo>
                <a:cubicBezTo>
                  <a:pt x="10295837" y="1936355"/>
                  <a:pt x="10021316" y="1954371"/>
                  <a:pt x="9649087" y="1916092"/>
                </a:cubicBezTo>
                <a:cubicBezTo>
                  <a:pt x="9640631" y="1902746"/>
                  <a:pt x="9632052" y="1889714"/>
                  <a:pt x="9623404" y="1876886"/>
                </a:cubicBezTo>
                <a:cubicBezTo>
                  <a:pt x="9962732" y="1904734"/>
                  <a:pt x="10200227" y="1886868"/>
                  <a:pt x="10202160" y="1886732"/>
                </a:cubicBezTo>
                <a:lnTo>
                  <a:pt x="10203767" y="1886609"/>
                </a:lnTo>
                <a:lnTo>
                  <a:pt x="10205128" y="1885996"/>
                </a:lnTo>
                <a:cubicBezTo>
                  <a:pt x="10209595" y="1884049"/>
                  <a:pt x="11246998" y="1424776"/>
                  <a:pt x="12192194" y="1248684"/>
                </a:cubicBezTo>
                <a:lnTo>
                  <a:pt x="12192194" y="1231144"/>
                </a:lnTo>
                <a:cubicBezTo>
                  <a:pt x="11258206" y="1404281"/>
                  <a:pt x="10236449" y="1852674"/>
                  <a:pt x="10199273" y="1869056"/>
                </a:cubicBezTo>
                <a:cubicBezTo>
                  <a:pt x="10177607" y="1870567"/>
                  <a:pt x="9940808" y="1886119"/>
                  <a:pt x="9610522" y="1858080"/>
                </a:cubicBezTo>
                <a:cubicBezTo>
                  <a:pt x="9600867" y="1844149"/>
                  <a:pt x="9591171" y="1830300"/>
                  <a:pt x="9581312" y="1816968"/>
                </a:cubicBezTo>
                <a:cubicBezTo>
                  <a:pt x="9878561" y="1836400"/>
                  <a:pt x="10080403" y="1821217"/>
                  <a:pt x="10082215" y="1821053"/>
                </a:cubicBezTo>
                <a:lnTo>
                  <a:pt x="10083822" y="1820944"/>
                </a:lnTo>
                <a:lnTo>
                  <a:pt x="10085184" y="1820318"/>
                </a:lnTo>
                <a:cubicBezTo>
                  <a:pt x="10089827" y="1818289"/>
                  <a:pt x="11217067" y="1319306"/>
                  <a:pt x="12192140" y="1162266"/>
                </a:cubicBezTo>
                <a:lnTo>
                  <a:pt x="12192140" y="1144753"/>
                </a:lnTo>
                <a:cubicBezTo>
                  <a:pt x="11227933" y="1299274"/>
                  <a:pt x="10118152" y="1786300"/>
                  <a:pt x="10079328" y="1803377"/>
                </a:cubicBezTo>
                <a:cubicBezTo>
                  <a:pt x="10059378" y="1804739"/>
                  <a:pt x="9856868" y="1818084"/>
                  <a:pt x="9566918" y="1798257"/>
                </a:cubicBezTo>
                <a:cubicBezTo>
                  <a:pt x="9555751" y="1783700"/>
                  <a:pt x="9544503" y="1769387"/>
                  <a:pt x="9533105" y="1755484"/>
                </a:cubicBezTo>
                <a:cubicBezTo>
                  <a:pt x="9790617" y="1768325"/>
                  <a:pt x="9960608" y="1755484"/>
                  <a:pt x="9962269" y="1755415"/>
                </a:cubicBezTo>
                <a:lnTo>
                  <a:pt x="9963876" y="1755293"/>
                </a:lnTo>
                <a:lnTo>
                  <a:pt x="9965238" y="1754680"/>
                </a:lnTo>
                <a:cubicBezTo>
                  <a:pt x="9970072" y="1752556"/>
                  <a:pt x="11192105" y="1211644"/>
                  <a:pt x="12192085" y="1079007"/>
                </a:cubicBezTo>
                <a:lnTo>
                  <a:pt x="12192085" y="1061576"/>
                </a:lnTo>
                <a:cubicBezTo>
                  <a:pt x="11202904" y="1192184"/>
                  <a:pt x="10000181" y="1719968"/>
                  <a:pt x="9959791" y="1737753"/>
                </a:cubicBezTo>
                <a:cubicBezTo>
                  <a:pt x="9941489" y="1739047"/>
                  <a:pt x="9769727" y="1750282"/>
                  <a:pt x="9517798" y="1736800"/>
                </a:cubicBezTo>
                <a:cubicBezTo>
                  <a:pt x="9398030" y="1596046"/>
                  <a:pt x="9264235" y="1494240"/>
                  <a:pt x="9118198" y="1425647"/>
                </a:cubicBezTo>
                <a:cubicBezTo>
                  <a:pt x="9079660" y="1401339"/>
                  <a:pt x="9039664" y="1379428"/>
                  <a:pt x="8998430" y="1360050"/>
                </a:cubicBezTo>
                <a:cubicBezTo>
                  <a:pt x="8959864" y="1335743"/>
                  <a:pt x="8919855" y="1313845"/>
                  <a:pt x="8878594" y="1294467"/>
                </a:cubicBezTo>
                <a:cubicBezTo>
                  <a:pt x="8840028" y="1270146"/>
                  <a:pt x="8800005" y="1248235"/>
                  <a:pt x="8758757" y="1228843"/>
                </a:cubicBezTo>
                <a:cubicBezTo>
                  <a:pt x="8720205" y="1204522"/>
                  <a:pt x="8680182" y="1182610"/>
                  <a:pt x="8638921" y="1163232"/>
                </a:cubicBezTo>
                <a:cubicBezTo>
                  <a:pt x="8600355" y="1138911"/>
                  <a:pt x="8560332" y="1116986"/>
                  <a:pt x="8519084" y="1097581"/>
                </a:cubicBezTo>
                <a:cubicBezTo>
                  <a:pt x="8480491" y="1073246"/>
                  <a:pt x="8440441" y="1051321"/>
                  <a:pt x="8399152" y="1031916"/>
                </a:cubicBezTo>
                <a:cubicBezTo>
                  <a:pt x="8360587" y="1007608"/>
                  <a:pt x="8320564" y="985697"/>
                  <a:pt x="8279316" y="966292"/>
                </a:cubicBezTo>
                <a:cubicBezTo>
                  <a:pt x="8240750" y="941971"/>
                  <a:pt x="8200728" y="920046"/>
                  <a:pt x="8159479" y="900641"/>
                </a:cubicBezTo>
                <a:cubicBezTo>
                  <a:pt x="8120887" y="876319"/>
                  <a:pt x="8080837" y="854381"/>
                  <a:pt x="8039548" y="834976"/>
                </a:cubicBezTo>
                <a:cubicBezTo>
                  <a:pt x="8000982" y="810668"/>
                  <a:pt x="7960959" y="788743"/>
                  <a:pt x="7919711" y="769352"/>
                </a:cubicBezTo>
                <a:cubicBezTo>
                  <a:pt x="7881146" y="745030"/>
                  <a:pt x="7841123" y="723106"/>
                  <a:pt x="7799875" y="703700"/>
                </a:cubicBezTo>
                <a:cubicBezTo>
                  <a:pt x="7761282" y="679365"/>
                  <a:pt x="7721232" y="657441"/>
                  <a:pt x="7679943" y="638035"/>
                </a:cubicBezTo>
                <a:cubicBezTo>
                  <a:pt x="7641377" y="613727"/>
                  <a:pt x="7601354" y="591803"/>
                  <a:pt x="7560107" y="572398"/>
                </a:cubicBezTo>
                <a:cubicBezTo>
                  <a:pt x="7521541" y="548076"/>
                  <a:pt x="7481532" y="526165"/>
                  <a:pt x="7440270" y="506760"/>
                </a:cubicBezTo>
                <a:cubicBezTo>
                  <a:pt x="7401677" y="482425"/>
                  <a:pt x="7361627" y="460500"/>
                  <a:pt x="7320338" y="441095"/>
                </a:cubicBezTo>
                <a:cubicBezTo>
                  <a:pt x="7281773" y="416774"/>
                  <a:pt x="7241750" y="394862"/>
                  <a:pt x="7200501" y="375457"/>
                </a:cubicBezTo>
                <a:cubicBezTo>
                  <a:pt x="7161895" y="351122"/>
                  <a:pt x="7121818" y="329184"/>
                  <a:pt x="7080515" y="309765"/>
                </a:cubicBezTo>
                <a:cubicBezTo>
                  <a:pt x="7041896" y="285416"/>
                  <a:pt x="7001805" y="263464"/>
                  <a:pt x="6960475" y="244045"/>
                </a:cubicBezTo>
                <a:cubicBezTo>
                  <a:pt x="6921541" y="219520"/>
                  <a:pt x="6881124" y="197432"/>
                  <a:pt x="6839453" y="177904"/>
                </a:cubicBezTo>
                <a:cubicBezTo>
                  <a:pt x="6064765" y="-309068"/>
                  <a:pt x="4895896" y="281031"/>
                  <a:pt x="3659606" y="905448"/>
                </a:cubicBezTo>
                <a:cubicBezTo>
                  <a:pt x="3074994" y="1200708"/>
                  <a:pt x="2475254" y="1503609"/>
                  <a:pt x="1896103" y="1703177"/>
                </a:cubicBezTo>
                <a:cubicBezTo>
                  <a:pt x="1338319" y="1895365"/>
                  <a:pt x="698678" y="1898865"/>
                  <a:pt x="82487" y="1779846"/>
                </a:cubicBezTo>
                <a:cubicBezTo>
                  <a:pt x="58057" y="1745352"/>
                  <a:pt x="35637" y="1710749"/>
                  <a:pt x="15229" y="1676037"/>
                </a:cubicBezTo>
                <a:cubicBezTo>
                  <a:pt x="10803" y="1668466"/>
                  <a:pt x="5778" y="1659532"/>
                  <a:pt x="249" y="1649360"/>
                </a:cubicBezTo>
                <a:lnTo>
                  <a:pt x="249" y="1685815"/>
                </a:lnTo>
                <a:cubicBezTo>
                  <a:pt x="17526" y="1715611"/>
                  <a:pt x="36431" y="1745311"/>
                  <a:pt x="56967" y="1774903"/>
                </a:cubicBezTo>
                <a:cubicBezTo>
                  <a:pt x="37902" y="1771130"/>
                  <a:pt x="18905" y="1767236"/>
                  <a:pt x="-23" y="1763218"/>
                </a:cubicBezTo>
                <a:lnTo>
                  <a:pt x="-23" y="1794226"/>
                </a:lnTo>
                <a:lnTo>
                  <a:pt x="7535" y="1803759"/>
                </a:lnTo>
                <a:lnTo>
                  <a:pt x="-23" y="1801961"/>
                </a:lnTo>
                <a:lnTo>
                  <a:pt x="-23" y="1820331"/>
                </a:lnTo>
                <a:lnTo>
                  <a:pt x="25959" y="1826405"/>
                </a:lnTo>
                <a:cubicBezTo>
                  <a:pt x="32269" y="1834031"/>
                  <a:pt x="38665" y="1841643"/>
                  <a:pt x="45147" y="1849228"/>
                </a:cubicBezTo>
                <a:cubicBezTo>
                  <a:pt x="30076" y="1845402"/>
                  <a:pt x="15020" y="1841493"/>
                  <a:pt x="-23" y="1837531"/>
                </a:cubicBezTo>
                <a:lnTo>
                  <a:pt x="-23" y="1866455"/>
                </a:lnTo>
                <a:lnTo>
                  <a:pt x="4471" y="1871180"/>
                </a:lnTo>
                <a:lnTo>
                  <a:pt x="-23" y="1869818"/>
                </a:lnTo>
                <a:lnTo>
                  <a:pt x="-23" y="1888475"/>
                </a:lnTo>
                <a:cubicBezTo>
                  <a:pt x="9809" y="1891335"/>
                  <a:pt x="19654" y="1894153"/>
                  <a:pt x="29514" y="1896945"/>
                </a:cubicBezTo>
                <a:cubicBezTo>
                  <a:pt x="34961" y="1902392"/>
                  <a:pt x="40313" y="1907839"/>
                  <a:pt x="45855" y="1913286"/>
                </a:cubicBezTo>
                <a:cubicBezTo>
                  <a:pt x="38365" y="1910985"/>
                  <a:pt x="30875" y="1908697"/>
                  <a:pt x="23413" y="1906355"/>
                </a:cubicBezTo>
                <a:lnTo>
                  <a:pt x="7998" y="1901493"/>
                </a:lnTo>
                <a:lnTo>
                  <a:pt x="31" y="1894112"/>
                </a:lnTo>
                <a:lnTo>
                  <a:pt x="31" y="1918257"/>
                </a:lnTo>
                <a:lnTo>
                  <a:pt x="11538" y="1928715"/>
                </a:lnTo>
                <a:lnTo>
                  <a:pt x="31" y="1924752"/>
                </a:lnTo>
                <a:lnTo>
                  <a:pt x="31" y="2023618"/>
                </a:lnTo>
                <a:cubicBezTo>
                  <a:pt x="10925" y="2029487"/>
                  <a:pt x="21879" y="2035329"/>
                  <a:pt x="32891" y="2041130"/>
                </a:cubicBezTo>
                <a:cubicBezTo>
                  <a:pt x="72137" y="2063422"/>
                  <a:pt x="112082" y="2085293"/>
                  <a:pt x="152727" y="2106741"/>
                </a:cubicBezTo>
                <a:cubicBezTo>
                  <a:pt x="191964" y="2129019"/>
                  <a:pt x="231911" y="2150876"/>
                  <a:pt x="272564" y="2172324"/>
                </a:cubicBezTo>
                <a:cubicBezTo>
                  <a:pt x="311892" y="2194657"/>
                  <a:pt x="351915" y="2216582"/>
                  <a:pt x="392632" y="2238084"/>
                </a:cubicBezTo>
                <a:cubicBezTo>
                  <a:pt x="431878" y="2260377"/>
                  <a:pt x="471823" y="2282233"/>
                  <a:pt x="512468" y="2303681"/>
                </a:cubicBezTo>
                <a:cubicBezTo>
                  <a:pt x="551742" y="2325987"/>
                  <a:pt x="591710" y="2347871"/>
                  <a:pt x="632373" y="2369346"/>
                </a:cubicBezTo>
                <a:cubicBezTo>
                  <a:pt x="671711" y="2391693"/>
                  <a:pt x="711755" y="2413617"/>
                  <a:pt x="752509" y="2435120"/>
                </a:cubicBezTo>
                <a:cubicBezTo>
                  <a:pt x="791683" y="2457371"/>
                  <a:pt x="831551" y="2479201"/>
                  <a:pt x="872114" y="2500608"/>
                </a:cubicBezTo>
                <a:cubicBezTo>
                  <a:pt x="911442" y="2522954"/>
                  <a:pt x="951474" y="2544866"/>
                  <a:pt x="992209" y="2566368"/>
                </a:cubicBezTo>
                <a:cubicBezTo>
                  <a:pt x="1223262" y="2697603"/>
                  <a:pt x="1478990" y="2814661"/>
                  <a:pt x="1748908" y="2910898"/>
                </a:cubicBezTo>
                <a:lnTo>
                  <a:pt x="1802821" y="2910898"/>
                </a:lnTo>
                <a:cubicBezTo>
                  <a:pt x="1721877" y="2882927"/>
                  <a:pt x="1642227" y="2853131"/>
                  <a:pt x="1563884" y="2821511"/>
                </a:cubicBezTo>
                <a:cubicBezTo>
                  <a:pt x="1646761" y="2852383"/>
                  <a:pt x="1730974" y="2881225"/>
                  <a:pt x="1816534" y="2908065"/>
                </a:cubicBezTo>
                <a:lnTo>
                  <a:pt x="1825740" y="2910898"/>
                </a:lnTo>
                <a:lnTo>
                  <a:pt x="1886925" y="2910898"/>
                </a:lnTo>
                <a:cubicBezTo>
                  <a:pt x="1865191" y="2904416"/>
                  <a:pt x="1843511" y="2897784"/>
                  <a:pt x="1821886" y="2891016"/>
                </a:cubicBezTo>
                <a:cubicBezTo>
                  <a:pt x="1692926" y="2850612"/>
                  <a:pt x="1566594" y="2805292"/>
                  <a:pt x="1443897" y="2755832"/>
                </a:cubicBezTo>
                <a:cubicBezTo>
                  <a:pt x="1526816" y="2786704"/>
                  <a:pt x="1611069" y="2815560"/>
                  <a:pt x="1696643" y="2842414"/>
                </a:cubicBezTo>
                <a:cubicBezTo>
                  <a:pt x="1775504" y="2867117"/>
                  <a:pt x="1855250" y="2889940"/>
                  <a:pt x="1935894" y="2910898"/>
                </a:cubicBezTo>
                <a:lnTo>
                  <a:pt x="2008899" y="2910898"/>
                </a:lnTo>
                <a:cubicBezTo>
                  <a:pt x="1905404" y="2885583"/>
                  <a:pt x="1803107" y="2857067"/>
                  <a:pt x="1701995" y="2825378"/>
                </a:cubicBezTo>
                <a:cubicBezTo>
                  <a:pt x="1573089" y="2784988"/>
                  <a:pt x="1446812" y="2739695"/>
                  <a:pt x="1324183" y="2690249"/>
                </a:cubicBezTo>
                <a:cubicBezTo>
                  <a:pt x="1407034" y="2721121"/>
                  <a:pt x="1491219" y="2749950"/>
                  <a:pt x="1576752" y="2776763"/>
                </a:cubicBezTo>
                <a:cubicBezTo>
                  <a:pt x="1749930" y="2831111"/>
                  <a:pt x="1925980" y="2875887"/>
                  <a:pt x="2104074" y="2910898"/>
                </a:cubicBezTo>
                <a:lnTo>
                  <a:pt x="2201850" y="2910898"/>
                </a:lnTo>
                <a:cubicBezTo>
                  <a:pt x="1992204" y="2874021"/>
                  <a:pt x="1785186" y="2823540"/>
                  <a:pt x="1582104" y="2759741"/>
                </a:cubicBezTo>
                <a:cubicBezTo>
                  <a:pt x="1453130" y="2719323"/>
                  <a:pt x="1326784" y="2674017"/>
                  <a:pt x="1204088" y="2624530"/>
                </a:cubicBezTo>
                <a:cubicBezTo>
                  <a:pt x="1287011" y="2655401"/>
                  <a:pt x="1371274" y="2684257"/>
                  <a:pt x="1456862" y="2711125"/>
                </a:cubicBezTo>
                <a:cubicBezTo>
                  <a:pt x="1773516" y="2810344"/>
                  <a:pt x="2105776" y="2880231"/>
                  <a:pt x="2437710" y="2910912"/>
                </a:cubicBezTo>
                <a:lnTo>
                  <a:pt x="3163428" y="2910912"/>
                </a:lnTo>
                <a:cubicBezTo>
                  <a:pt x="3390069" y="2888143"/>
                  <a:pt x="3610814" y="2842455"/>
                  <a:pt x="3820146" y="2770335"/>
                </a:cubicBezTo>
                <a:cubicBezTo>
                  <a:pt x="4401053" y="2570154"/>
                  <a:pt x="5001080" y="2267117"/>
                  <a:pt x="5585991" y="1971707"/>
                </a:cubicBezTo>
                <a:cubicBezTo>
                  <a:pt x="6318287" y="1601834"/>
                  <a:pt x="7026752" y="1244068"/>
                  <a:pt x="7642385" y="1116374"/>
                </a:cubicBezTo>
                <a:cubicBezTo>
                  <a:pt x="7665249" y="1136215"/>
                  <a:pt x="7688522" y="1155457"/>
                  <a:pt x="7712190" y="1174099"/>
                </a:cubicBezTo>
                <a:cubicBezTo>
                  <a:pt x="7105408" y="1310563"/>
                  <a:pt x="6412862" y="1660254"/>
                  <a:pt x="5697725" y="2021425"/>
                </a:cubicBezTo>
                <a:cubicBezTo>
                  <a:pt x="5113114" y="2316686"/>
                  <a:pt x="4513373" y="2619600"/>
                  <a:pt x="3934222" y="2819155"/>
                </a:cubicBezTo>
                <a:cubicBezTo>
                  <a:pt x="3824041" y="2856931"/>
                  <a:pt x="3711531" y="2887584"/>
                  <a:pt x="3597413" y="2910912"/>
                </a:cubicBezTo>
                <a:lnTo>
                  <a:pt x="3679951" y="2910912"/>
                </a:lnTo>
                <a:cubicBezTo>
                  <a:pt x="3767854" y="2890321"/>
                  <a:pt x="3854667" y="2865333"/>
                  <a:pt x="3940050" y="2836014"/>
                </a:cubicBezTo>
                <a:cubicBezTo>
                  <a:pt x="4520958" y="2635832"/>
                  <a:pt x="5120985" y="2332810"/>
                  <a:pt x="5705895" y="2037385"/>
                </a:cubicBezTo>
                <a:cubicBezTo>
                  <a:pt x="6425813" y="1673791"/>
                  <a:pt x="7122717" y="1321880"/>
                  <a:pt x="7730955" y="1188752"/>
                </a:cubicBezTo>
                <a:cubicBezTo>
                  <a:pt x="7756243" y="1208212"/>
                  <a:pt x="7781926" y="1227018"/>
                  <a:pt x="7807991" y="1245184"/>
                </a:cubicBezTo>
                <a:cubicBezTo>
                  <a:pt x="7207011" y="1385366"/>
                  <a:pt x="6523303" y="1730699"/>
                  <a:pt x="5817630" y="2087118"/>
                </a:cubicBezTo>
                <a:cubicBezTo>
                  <a:pt x="5233018" y="2382378"/>
                  <a:pt x="4633277" y="2685279"/>
                  <a:pt x="4054127" y="2884847"/>
                </a:cubicBezTo>
                <a:cubicBezTo>
                  <a:pt x="4027585" y="2893985"/>
                  <a:pt x="4000854" y="2902687"/>
                  <a:pt x="3973932" y="2910953"/>
                </a:cubicBezTo>
                <a:lnTo>
                  <a:pt x="4032365" y="2910953"/>
                </a:lnTo>
                <a:cubicBezTo>
                  <a:pt x="4041585" y="2907902"/>
                  <a:pt x="4050790" y="2904811"/>
                  <a:pt x="4059955" y="2901665"/>
                </a:cubicBezTo>
                <a:cubicBezTo>
                  <a:pt x="4640863" y="2701484"/>
                  <a:pt x="5240889" y="2398461"/>
                  <a:pt x="5825800" y="2103037"/>
                </a:cubicBezTo>
                <a:cubicBezTo>
                  <a:pt x="6536798" y="1743854"/>
                  <a:pt x="7225490" y="1396110"/>
                  <a:pt x="7828418" y="1259333"/>
                </a:cubicBezTo>
                <a:cubicBezTo>
                  <a:pt x="7856375" y="1278330"/>
                  <a:pt x="7884713" y="1296632"/>
                  <a:pt x="7913434" y="1314254"/>
                </a:cubicBezTo>
                <a:cubicBezTo>
                  <a:pt x="7315899" y="1456532"/>
                  <a:pt x="6637447" y="1799047"/>
                  <a:pt x="5937330" y="2152714"/>
                </a:cubicBezTo>
                <a:cubicBezTo>
                  <a:pt x="5390113" y="2429155"/>
                  <a:pt x="4829646" y="2712160"/>
                  <a:pt x="4285193" y="2910912"/>
                </a:cubicBezTo>
                <a:lnTo>
                  <a:pt x="4336614" y="2910912"/>
                </a:lnTo>
                <a:cubicBezTo>
                  <a:pt x="4868225" y="2712732"/>
                  <a:pt x="5413127" y="2437530"/>
                  <a:pt x="5945487" y="2168647"/>
                </a:cubicBezTo>
                <a:cubicBezTo>
                  <a:pt x="6651705" y="1811956"/>
                  <a:pt x="7335862" y="1466473"/>
                  <a:pt x="7935780" y="1327776"/>
                </a:cubicBezTo>
                <a:cubicBezTo>
                  <a:pt x="7966651" y="1346228"/>
                  <a:pt x="7997864" y="1363931"/>
                  <a:pt x="8029443" y="1380885"/>
                </a:cubicBezTo>
                <a:cubicBezTo>
                  <a:pt x="7432862" y="1523722"/>
                  <a:pt x="6755813" y="1865570"/>
                  <a:pt x="6057234" y="2218379"/>
                </a:cubicBezTo>
                <a:cubicBezTo>
                  <a:pt x="5567757" y="2465583"/>
                  <a:pt x="5067685" y="2718152"/>
                  <a:pt x="4577962" y="2910925"/>
                </a:cubicBezTo>
                <a:lnTo>
                  <a:pt x="4626319" y="2910925"/>
                </a:lnTo>
                <a:cubicBezTo>
                  <a:pt x="5103772" y="2720045"/>
                  <a:pt x="5589654" y="2474666"/>
                  <a:pt x="6065419" y="2234367"/>
                </a:cubicBezTo>
                <a:cubicBezTo>
                  <a:pt x="6770970" y="1878003"/>
                  <a:pt x="7454433" y="1532833"/>
                  <a:pt x="8053996" y="1393877"/>
                </a:cubicBezTo>
                <a:cubicBezTo>
                  <a:pt x="8059933" y="1396968"/>
                  <a:pt x="8065884" y="1400046"/>
                  <a:pt x="8071835" y="1403110"/>
                </a:cubicBezTo>
                <a:cubicBezTo>
                  <a:pt x="8111463" y="1426355"/>
                  <a:pt x="8151649" y="1448362"/>
                  <a:pt x="8192393" y="1469129"/>
                </a:cubicBezTo>
                <a:cubicBezTo>
                  <a:pt x="8231735" y="1492197"/>
                  <a:pt x="8271636" y="1514040"/>
                  <a:pt x="8312080" y="1534657"/>
                </a:cubicBezTo>
                <a:cubicBezTo>
                  <a:pt x="8351490" y="1557767"/>
                  <a:pt x="8391431" y="1579651"/>
                  <a:pt x="8431916" y="1600309"/>
                </a:cubicBezTo>
                <a:cubicBezTo>
                  <a:pt x="8471353" y="1623432"/>
                  <a:pt x="8511349" y="1645329"/>
                  <a:pt x="8551889" y="1666001"/>
                </a:cubicBezTo>
                <a:cubicBezTo>
                  <a:pt x="8591190" y="1689042"/>
                  <a:pt x="8631036" y="1710858"/>
                  <a:pt x="8671440" y="1731448"/>
                </a:cubicBezTo>
                <a:cubicBezTo>
                  <a:pt x="8710945" y="1754625"/>
                  <a:pt x="8751009" y="1776564"/>
                  <a:pt x="8791630" y="1797276"/>
                </a:cubicBezTo>
                <a:cubicBezTo>
                  <a:pt x="8831026" y="1820372"/>
                  <a:pt x="8870981" y="1842242"/>
                  <a:pt x="8911466" y="1862887"/>
                </a:cubicBezTo>
                <a:cubicBezTo>
                  <a:pt x="8950903" y="1886010"/>
                  <a:pt x="8990886" y="1907907"/>
                  <a:pt x="9031399" y="1928565"/>
                </a:cubicBezTo>
                <a:cubicBezTo>
                  <a:pt x="9070767" y="1951647"/>
                  <a:pt x="9110708" y="1973504"/>
                  <a:pt x="9151235" y="1994149"/>
                </a:cubicBezTo>
                <a:cubicBezTo>
                  <a:pt x="9190658" y="2017272"/>
                  <a:pt x="9230641" y="2039169"/>
                  <a:pt x="9271167" y="2059827"/>
                </a:cubicBezTo>
                <a:cubicBezTo>
                  <a:pt x="9310645" y="2082978"/>
                  <a:pt x="9350681" y="2104902"/>
                  <a:pt x="9391289" y="2125601"/>
                </a:cubicBezTo>
                <a:cubicBezTo>
                  <a:pt x="9430617" y="2148656"/>
                  <a:pt x="9470490" y="2170486"/>
                  <a:pt x="9510908" y="2191089"/>
                </a:cubicBezTo>
                <a:cubicBezTo>
                  <a:pt x="9550426" y="2214267"/>
                  <a:pt x="9590476" y="2236205"/>
                  <a:pt x="9631071" y="2256904"/>
                </a:cubicBezTo>
                <a:cubicBezTo>
                  <a:pt x="9670454" y="2280000"/>
                  <a:pt x="9710395" y="2301856"/>
                  <a:pt x="9750908" y="2322487"/>
                </a:cubicBezTo>
                <a:cubicBezTo>
                  <a:pt x="9790331" y="2345610"/>
                  <a:pt x="9830313" y="2367508"/>
                  <a:pt x="9870853" y="2388166"/>
                </a:cubicBezTo>
                <a:cubicBezTo>
                  <a:pt x="9910168" y="2411221"/>
                  <a:pt x="9950027" y="2433050"/>
                  <a:pt x="9990458" y="2453654"/>
                </a:cubicBezTo>
                <a:cubicBezTo>
                  <a:pt x="10029895" y="2476777"/>
                  <a:pt x="10069877" y="2498674"/>
                  <a:pt x="10110404" y="2519332"/>
                </a:cubicBezTo>
                <a:cubicBezTo>
                  <a:pt x="10149841" y="2542455"/>
                  <a:pt x="10189822" y="2564353"/>
                  <a:pt x="10230363" y="2585011"/>
                </a:cubicBezTo>
                <a:cubicBezTo>
                  <a:pt x="10269732" y="2608107"/>
                  <a:pt x="10309672" y="2629963"/>
                  <a:pt x="10350199" y="2650594"/>
                </a:cubicBezTo>
                <a:cubicBezTo>
                  <a:pt x="10545818" y="2765310"/>
                  <a:pt x="10756009" y="2849414"/>
                  <a:pt x="10964239" y="2910980"/>
                </a:cubicBezTo>
                <a:close/>
              </a:path>
            </a:pathLst>
          </a:custGeom>
          <a:gradFill>
            <a:gsLst>
              <a:gs pos="0">
                <a:srgbClr val="7030A0"/>
              </a:gs>
              <a:gs pos="100000">
                <a:schemeClr val="accent1">
                  <a:lumMod val="20000"/>
                  <a:lumOff val="80000"/>
                  <a:alpha val="50000"/>
                </a:schemeClr>
              </a:gs>
            </a:gsLst>
            <a:lin ang="0" scaled="0"/>
          </a:gradFill>
          <a:ln w="1362"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p>
        </p:txBody>
      </p:sp>
      <p:sp>
        <p:nvSpPr>
          <p:cNvPr id="3" name="矩形: 圆角 2"/>
          <p:cNvSpPr/>
          <p:nvPr>
            <p:custDataLst>
              <p:tags r:id="rId2"/>
            </p:custDataLst>
          </p:nvPr>
        </p:nvSpPr>
        <p:spPr>
          <a:xfrm>
            <a:off x="692045" y="1290051"/>
            <a:ext cx="10807911" cy="4932363"/>
          </a:xfrm>
          <a:prstGeom prst="roundRect">
            <a:avLst>
              <a:gd name="adj" fmla="val 4150"/>
            </a:avLst>
          </a:prstGeom>
          <a:solidFill>
            <a:srgbClr val="7030A0">
              <a:alpha val="73000"/>
            </a:srgbClr>
          </a:solidFill>
          <a:ln>
            <a:noFill/>
          </a:ln>
          <a:effectLst>
            <a:outerShdw blurRad="1016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r>
              <a:rPr lang="zh-CN" altLang="en-US" dirty="0">
                <a:latin typeface="微软雅黑 Light" panose="020B0502040204020203" pitchFamily="34" charset="-122"/>
                <a:ea typeface="微软雅黑 Light" panose="020B0502040204020203" pitchFamily="34" charset="-122"/>
                <a:sym typeface="+mn-ea"/>
              </a:rPr>
              <a:t>·</a:t>
            </a:r>
            <a:endParaRPr lang="zh-CN" altLang="en-US" dirty="0">
              <a:latin typeface="微软雅黑 Light" panose="020B0502040204020203" pitchFamily="34" charset="-122"/>
              <a:ea typeface="微软雅黑 Light" panose="020B0502040204020203" pitchFamily="34" charset="-122"/>
              <a:sym typeface="+mn-ea"/>
            </a:endParaRPr>
          </a:p>
        </p:txBody>
      </p:sp>
      <p:grpSp>
        <p:nvGrpSpPr>
          <p:cNvPr id="12" name="文本框"/>
          <p:cNvGrpSpPr/>
          <p:nvPr/>
        </p:nvGrpSpPr>
        <p:grpSpPr>
          <a:xfrm>
            <a:off x="1496060" y="2381250"/>
            <a:ext cx="2130425" cy="1842770"/>
            <a:chOff x="2356" y="3750"/>
            <a:chExt cx="3355" cy="2902"/>
          </a:xfrm>
        </p:grpSpPr>
        <p:sp>
          <p:nvSpPr>
            <p:cNvPr id="25" name="副标题"/>
            <p:cNvSpPr txBox="1"/>
            <p:nvPr>
              <p:custDataLst>
                <p:tags r:id="rId3"/>
              </p:custDataLst>
            </p:nvPr>
          </p:nvSpPr>
          <p:spPr>
            <a:xfrm>
              <a:off x="2623" y="6071"/>
              <a:ext cx="2814" cy="581"/>
            </a:xfrm>
            <a:prstGeom prst="rect">
              <a:avLst/>
            </a:prstGeom>
            <a:noFill/>
            <a:effectLst/>
          </p:spPr>
          <p:txBody>
            <a:bodyPr wrap="square" lIns="0" tIns="0" rIns="0" bIns="0" rtlCol="0">
              <a:spAutoFit/>
            </a:bodyPr>
            <a:lstStyle/>
            <a:p>
              <a:r>
                <a:rPr lang="en-US" altLang="zh-CN" sz="2400" dirty="0">
                  <a:ln w="6350">
                    <a:noFill/>
                  </a:ln>
                  <a:solidFill>
                    <a:schemeClr val="tx2"/>
                  </a:solidFill>
                  <a:latin typeface="微软雅黑" panose="020B0503020204020204" charset="-122"/>
                  <a:ea typeface="微软雅黑" panose="020B0503020204020204" charset="-122"/>
                </a:rPr>
                <a:t>CATALOGUE</a:t>
              </a:r>
              <a:endParaRPr lang="en-US" altLang="zh-CN" sz="2400" dirty="0">
                <a:ln w="6350">
                  <a:noFill/>
                </a:ln>
                <a:solidFill>
                  <a:schemeClr val="tx2"/>
                </a:solidFill>
                <a:latin typeface="微软雅黑" panose="020B0503020204020204" charset="-122"/>
                <a:ea typeface="微软雅黑" panose="020B0503020204020204" charset="-122"/>
              </a:endParaRPr>
            </a:p>
          </p:txBody>
        </p:sp>
        <p:cxnSp>
          <p:nvCxnSpPr>
            <p:cNvPr id="5" name="直接连接符 4"/>
            <p:cNvCxnSpPr/>
            <p:nvPr>
              <p:custDataLst>
                <p:tags r:id="rId4"/>
              </p:custDataLst>
            </p:nvPr>
          </p:nvCxnSpPr>
          <p:spPr>
            <a:xfrm>
              <a:off x="2545" y="5800"/>
              <a:ext cx="2971" cy="0"/>
            </a:xfrm>
            <a:prstGeom prst="line">
              <a:avLst/>
            </a:prstGeom>
            <a:ln w="1206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标题"/>
            <p:cNvSpPr txBox="1"/>
            <p:nvPr>
              <p:custDataLst>
                <p:tags r:id="rId5"/>
              </p:custDataLst>
            </p:nvPr>
          </p:nvSpPr>
          <p:spPr>
            <a:xfrm>
              <a:off x="2356" y="3750"/>
              <a:ext cx="3355" cy="1938"/>
            </a:xfrm>
            <a:prstGeom prst="rect">
              <a:avLst/>
            </a:prstGeom>
            <a:noFill/>
            <a:effectLst/>
          </p:spPr>
          <p:txBody>
            <a:bodyPr wrap="square" lIns="0" tIns="0" rIns="0" bIns="0" rtlCol="0">
              <a:spAutoFit/>
            </a:bodyPr>
            <a:lstStyle/>
            <a:p>
              <a:r>
                <a:rPr lang="zh-CN" altLang="en-US" sz="8000" dirty="0">
                  <a:ln w="6350">
                    <a:noFill/>
                  </a:ln>
                  <a:solidFill>
                    <a:schemeClr val="tx2"/>
                  </a:solidFill>
                  <a:latin typeface="微软雅黑" panose="020B0503020204020204" charset="-122"/>
                  <a:ea typeface="微软雅黑" panose="020B0503020204020204" charset="-122"/>
                </a:rPr>
                <a:t>目录</a:t>
              </a:r>
              <a:endParaRPr lang="zh-CN" altLang="en-US" sz="8000" dirty="0">
                <a:ln w="6350">
                  <a:noFill/>
                </a:ln>
                <a:solidFill>
                  <a:schemeClr val="tx2"/>
                </a:solidFill>
                <a:latin typeface="微软雅黑" panose="020B0503020204020204" charset="-122"/>
                <a:ea typeface="微软雅黑" panose="020B0503020204020204" charset="-122"/>
              </a:endParaRPr>
            </a:p>
          </p:txBody>
        </p:sp>
      </p:grpSp>
      <p:grpSp>
        <p:nvGrpSpPr>
          <p:cNvPr id="2" name="Text1"/>
          <p:cNvGrpSpPr/>
          <p:nvPr/>
        </p:nvGrpSpPr>
        <p:grpSpPr>
          <a:xfrm>
            <a:off x="4378011" y="1750695"/>
            <a:ext cx="5926769" cy="630555"/>
            <a:chOff x="4378011" y="1750695"/>
            <a:chExt cx="5926769" cy="630555"/>
          </a:xfrm>
        </p:grpSpPr>
        <p:sp>
          <p:nvSpPr>
            <p:cNvPr id="4" name="圆: 空心 3"/>
            <p:cNvSpPr/>
            <p:nvPr>
              <p:custDataLst>
                <p:tags r:id="rId6"/>
              </p:custDataLst>
            </p:nvPr>
          </p:nvSpPr>
          <p:spPr>
            <a:xfrm>
              <a:off x="4378011" y="1879509"/>
              <a:ext cx="360000" cy="360000"/>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altLang="zh-CN" sz="2505" dirty="0">
                <a:solidFill>
                  <a:schemeClr val="tx2"/>
                </a:solidFill>
                <a:latin typeface="微软雅黑" panose="020B0503020204020204" charset="-122"/>
                <a:ea typeface="微软雅黑" panose="020B0503020204020204" charset="-122"/>
              </a:endParaRPr>
            </a:p>
          </p:txBody>
        </p:sp>
        <p:sp>
          <p:nvSpPr>
            <p:cNvPr id="6" name="文本框 5"/>
            <p:cNvSpPr txBox="1"/>
            <p:nvPr>
              <p:custDataLst>
                <p:tags r:id="rId7"/>
              </p:custDataLst>
            </p:nvPr>
          </p:nvSpPr>
          <p:spPr>
            <a:xfrm>
              <a:off x="4876800" y="1834515"/>
              <a:ext cx="5233035" cy="460375"/>
            </a:xfrm>
            <a:prstGeom prst="rect">
              <a:avLst/>
            </a:prstGeom>
            <a:noFill/>
          </p:spPr>
          <p:txBody>
            <a:bodyPr wrap="square" rtlCol="0" anchor="ctr" anchorCtr="0">
              <a:normAutofit fontScale="97500"/>
            </a:bodyPr>
            <a:lstStyle/>
            <a:p>
              <a:r>
                <a:rPr lang="zh-CN" altLang="en-US" sz="2400" dirty="0">
                  <a:solidFill>
                    <a:schemeClr val="tx2"/>
                  </a:solidFill>
                  <a:latin typeface="微软雅黑" panose="020B0503020204020204" charset="-122"/>
                  <a:ea typeface="微软雅黑" panose="020B0503020204020204" charset="-122"/>
                </a:rPr>
                <a:t>图神经网络的节点表示学习</a:t>
              </a:r>
              <a:endParaRPr lang="zh-CN" altLang="en-US" sz="2400" dirty="0">
                <a:solidFill>
                  <a:schemeClr val="tx2"/>
                </a:solidFill>
                <a:latin typeface="微软雅黑" panose="020B0503020204020204" charset="-122"/>
                <a:ea typeface="微软雅黑" panose="020B0503020204020204" charset="-122"/>
              </a:endParaRPr>
            </a:p>
          </p:txBody>
        </p:sp>
        <p:sp>
          <p:nvSpPr>
            <p:cNvPr id="26" name="任意多边形: 形状 25"/>
            <p:cNvSpPr/>
            <p:nvPr>
              <p:custDataLst>
                <p:tags r:id="rId8"/>
              </p:custDataLst>
            </p:nvPr>
          </p:nvSpPr>
          <p:spPr>
            <a:xfrm>
              <a:off x="5194935" y="1750695"/>
              <a:ext cx="5109845" cy="63055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a:gradFill>
                <a:gsLst>
                  <a:gs pos="0">
                    <a:schemeClr val="accent2"/>
                  </a:gs>
                  <a:gs pos="90000">
                    <a:schemeClr val="accent2">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a:solidFill>
                  <a:schemeClr val="tx2"/>
                </a:solidFill>
                <a:latin typeface="微软雅黑" panose="020B0503020204020204" charset="-122"/>
                <a:ea typeface="微软雅黑" panose="020B0503020204020204" charset="-122"/>
              </a:endParaRPr>
            </a:p>
          </p:txBody>
        </p:sp>
      </p:grpSp>
      <p:grpSp>
        <p:nvGrpSpPr>
          <p:cNvPr id="7" name="Text2"/>
          <p:cNvGrpSpPr/>
          <p:nvPr/>
        </p:nvGrpSpPr>
        <p:grpSpPr>
          <a:xfrm>
            <a:off x="4378559" y="2585720"/>
            <a:ext cx="5926221" cy="630555"/>
            <a:chOff x="4378559" y="2585720"/>
            <a:chExt cx="5926221" cy="630555"/>
          </a:xfrm>
        </p:grpSpPr>
        <p:sp>
          <p:nvSpPr>
            <p:cNvPr id="41" name="圆: 空心 40"/>
            <p:cNvSpPr/>
            <p:nvPr>
              <p:custDataLst>
                <p:tags r:id="rId9"/>
              </p:custDataLst>
            </p:nvPr>
          </p:nvSpPr>
          <p:spPr>
            <a:xfrm>
              <a:off x="4378559" y="2720997"/>
              <a:ext cx="360000" cy="360000"/>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altLang="zh-CN" sz="2505" dirty="0">
                <a:solidFill>
                  <a:schemeClr val="tx2"/>
                </a:solidFill>
                <a:latin typeface="微软雅黑" panose="020B0503020204020204" charset="-122"/>
                <a:ea typeface="微软雅黑" panose="020B0503020204020204" charset="-122"/>
              </a:endParaRPr>
            </a:p>
          </p:txBody>
        </p:sp>
        <p:sp>
          <p:nvSpPr>
            <p:cNvPr id="47" name="文本框 46"/>
            <p:cNvSpPr txBox="1"/>
            <p:nvPr>
              <p:custDataLst>
                <p:tags r:id="rId10"/>
              </p:custDataLst>
            </p:nvPr>
          </p:nvSpPr>
          <p:spPr>
            <a:xfrm>
              <a:off x="4876800" y="2692400"/>
              <a:ext cx="5233035" cy="460375"/>
            </a:xfrm>
            <a:prstGeom prst="rect">
              <a:avLst/>
            </a:prstGeom>
            <a:noFill/>
          </p:spPr>
          <p:txBody>
            <a:bodyPr wrap="square" rtlCol="0" anchor="ctr" anchorCtr="0">
              <a:normAutofit fontScale="97500"/>
            </a:bodyPr>
            <a:lstStyle/>
            <a:p>
              <a:r>
                <a:rPr lang="zh-CN" altLang="en-US" sz="2400" dirty="0">
                  <a:solidFill>
                    <a:schemeClr val="tx2"/>
                  </a:solidFill>
                  <a:latin typeface="微软雅黑" panose="020B0503020204020204" charset="-122"/>
                  <a:ea typeface="微软雅黑" panose="020B0503020204020204" charset="-122"/>
                </a:rPr>
                <a:t>图神经网络的边表示学习</a:t>
              </a:r>
              <a:endParaRPr lang="zh-CN" altLang="en-US" sz="2400" dirty="0">
                <a:solidFill>
                  <a:schemeClr val="tx2"/>
                </a:solidFill>
                <a:latin typeface="微软雅黑" panose="020B0503020204020204" charset="-122"/>
                <a:ea typeface="微软雅黑" panose="020B0503020204020204" charset="-122"/>
              </a:endParaRPr>
            </a:p>
          </p:txBody>
        </p:sp>
        <p:sp>
          <p:nvSpPr>
            <p:cNvPr id="27" name="任意多边形: 形状 26"/>
            <p:cNvSpPr/>
            <p:nvPr>
              <p:custDataLst>
                <p:tags r:id="rId11"/>
              </p:custDataLst>
            </p:nvPr>
          </p:nvSpPr>
          <p:spPr>
            <a:xfrm>
              <a:off x="5215255" y="2585720"/>
              <a:ext cx="5089525" cy="63055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a:gradFill>
                <a:gsLst>
                  <a:gs pos="0">
                    <a:schemeClr val="accent2">
                      <a:alpha val="100000"/>
                    </a:schemeClr>
                  </a:gs>
                  <a:gs pos="90000">
                    <a:schemeClr val="accent2">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a:solidFill>
                  <a:schemeClr val="tx2"/>
                </a:solidFill>
                <a:latin typeface="微软雅黑" panose="020B0503020204020204" charset="-122"/>
                <a:ea typeface="微软雅黑" panose="020B0503020204020204" charset="-122"/>
              </a:endParaRPr>
            </a:p>
          </p:txBody>
        </p:sp>
      </p:grpSp>
      <p:grpSp>
        <p:nvGrpSpPr>
          <p:cNvPr id="8" name="Text3"/>
          <p:cNvGrpSpPr/>
          <p:nvPr/>
        </p:nvGrpSpPr>
        <p:grpSpPr>
          <a:xfrm>
            <a:off x="4376079" y="3423920"/>
            <a:ext cx="5928701" cy="630555"/>
            <a:chOff x="4376079" y="3423920"/>
            <a:chExt cx="5928701" cy="630555"/>
          </a:xfrm>
        </p:grpSpPr>
        <p:sp>
          <p:nvSpPr>
            <p:cNvPr id="42" name="圆: 空心 41"/>
            <p:cNvSpPr/>
            <p:nvPr>
              <p:custDataLst>
                <p:tags r:id="rId12"/>
              </p:custDataLst>
            </p:nvPr>
          </p:nvSpPr>
          <p:spPr>
            <a:xfrm>
              <a:off x="4376079" y="3572372"/>
              <a:ext cx="360000" cy="360000"/>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altLang="zh-CN" sz="2505" dirty="0">
                <a:solidFill>
                  <a:schemeClr val="tx2"/>
                </a:solidFill>
                <a:latin typeface="微软雅黑" panose="020B0503020204020204" charset="-122"/>
                <a:ea typeface="微软雅黑" panose="020B0503020204020204" charset="-122"/>
              </a:endParaRPr>
            </a:p>
          </p:txBody>
        </p:sp>
        <p:sp>
          <p:nvSpPr>
            <p:cNvPr id="59" name="文本框 58"/>
            <p:cNvSpPr txBox="1"/>
            <p:nvPr>
              <p:custDataLst>
                <p:tags r:id="rId13"/>
              </p:custDataLst>
            </p:nvPr>
          </p:nvSpPr>
          <p:spPr>
            <a:xfrm>
              <a:off x="4876800" y="3527425"/>
              <a:ext cx="5233035" cy="460375"/>
            </a:xfrm>
            <a:prstGeom prst="rect">
              <a:avLst/>
            </a:prstGeom>
            <a:noFill/>
          </p:spPr>
          <p:txBody>
            <a:bodyPr wrap="square" rtlCol="0" anchor="ctr" anchorCtr="0">
              <a:normAutofit fontScale="97500"/>
            </a:bodyPr>
            <a:lstStyle/>
            <a:p>
              <a:r>
                <a:rPr lang="zh-CN" altLang="en-US" sz="2400" dirty="0">
                  <a:solidFill>
                    <a:schemeClr val="tx2"/>
                  </a:solidFill>
                  <a:latin typeface="微软雅黑" panose="020B0503020204020204" charset="-122"/>
                  <a:ea typeface="微软雅黑" panose="020B0503020204020204" charset="-122"/>
                </a:rPr>
                <a:t>图神经网络的特征提取方法</a:t>
              </a:r>
              <a:endParaRPr lang="zh-CN" altLang="en-US" sz="2400" dirty="0">
                <a:solidFill>
                  <a:schemeClr val="tx2"/>
                </a:solidFill>
                <a:latin typeface="微软雅黑" panose="020B0503020204020204" charset="-122"/>
                <a:ea typeface="微软雅黑" panose="020B0503020204020204" charset="-122"/>
              </a:endParaRPr>
            </a:p>
          </p:txBody>
        </p:sp>
        <p:sp>
          <p:nvSpPr>
            <p:cNvPr id="28" name="任意多边形: 形状 27"/>
            <p:cNvSpPr/>
            <p:nvPr>
              <p:custDataLst>
                <p:tags r:id="rId14"/>
              </p:custDataLst>
            </p:nvPr>
          </p:nvSpPr>
          <p:spPr>
            <a:xfrm>
              <a:off x="5215255" y="3423920"/>
              <a:ext cx="5089525" cy="63055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a:gradFill>
                <a:gsLst>
                  <a:gs pos="0">
                    <a:schemeClr val="accent2"/>
                  </a:gs>
                  <a:gs pos="90000">
                    <a:schemeClr val="accent2">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a:solidFill>
                  <a:schemeClr val="tx2"/>
                </a:solidFill>
                <a:latin typeface="微软雅黑" panose="020B0503020204020204" charset="-122"/>
                <a:ea typeface="微软雅黑" panose="020B0503020204020204" charset="-122"/>
              </a:endParaRPr>
            </a:p>
          </p:txBody>
        </p:sp>
      </p:grpSp>
      <p:grpSp>
        <p:nvGrpSpPr>
          <p:cNvPr id="9" name="Text4"/>
          <p:cNvGrpSpPr/>
          <p:nvPr/>
        </p:nvGrpSpPr>
        <p:grpSpPr>
          <a:xfrm>
            <a:off x="4376079" y="4262120"/>
            <a:ext cx="5928701" cy="630555"/>
            <a:chOff x="4376079" y="4262120"/>
            <a:chExt cx="5928701" cy="630555"/>
          </a:xfrm>
        </p:grpSpPr>
        <p:sp>
          <p:nvSpPr>
            <p:cNvPr id="43" name="圆: 空心 42"/>
            <p:cNvSpPr/>
            <p:nvPr>
              <p:custDataLst>
                <p:tags r:id="rId15"/>
              </p:custDataLst>
            </p:nvPr>
          </p:nvSpPr>
          <p:spPr>
            <a:xfrm>
              <a:off x="4376079" y="4397397"/>
              <a:ext cx="360000" cy="360000"/>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altLang="zh-CN" sz="2505" dirty="0">
                <a:solidFill>
                  <a:schemeClr val="tx2"/>
                </a:solidFill>
                <a:latin typeface="微软雅黑" panose="020B0503020204020204" charset="-122"/>
                <a:ea typeface="微软雅黑" panose="020B0503020204020204" charset="-122"/>
              </a:endParaRPr>
            </a:p>
          </p:txBody>
        </p:sp>
        <p:sp>
          <p:nvSpPr>
            <p:cNvPr id="60" name="文本框 59"/>
            <p:cNvSpPr txBox="1"/>
            <p:nvPr>
              <p:custDataLst>
                <p:tags r:id="rId16"/>
              </p:custDataLst>
            </p:nvPr>
          </p:nvSpPr>
          <p:spPr>
            <a:xfrm>
              <a:off x="4876800" y="4363085"/>
              <a:ext cx="5233035" cy="460375"/>
            </a:xfrm>
            <a:prstGeom prst="rect">
              <a:avLst/>
            </a:prstGeom>
            <a:noFill/>
          </p:spPr>
          <p:txBody>
            <a:bodyPr wrap="square" rtlCol="0" anchor="ctr" anchorCtr="0">
              <a:normAutofit fontScale="97500"/>
            </a:bodyPr>
            <a:lstStyle/>
            <a:p>
              <a:r>
                <a:rPr lang="zh-CN" altLang="en-US" sz="2400" dirty="0">
                  <a:solidFill>
                    <a:schemeClr val="tx2"/>
                  </a:solidFill>
                  <a:latin typeface="微软雅黑" panose="020B0503020204020204" charset="-122"/>
                  <a:ea typeface="微软雅黑" panose="020B0503020204020204" charset="-122"/>
                </a:rPr>
                <a:t>图神经网络的图分类任务</a:t>
              </a:r>
              <a:endParaRPr lang="zh-CN" altLang="en-US" sz="2400" dirty="0">
                <a:solidFill>
                  <a:schemeClr val="tx2"/>
                </a:solidFill>
                <a:latin typeface="微软雅黑" panose="020B0503020204020204" charset="-122"/>
                <a:ea typeface="微软雅黑" panose="020B0503020204020204" charset="-122"/>
              </a:endParaRPr>
            </a:p>
          </p:txBody>
        </p:sp>
        <p:sp>
          <p:nvSpPr>
            <p:cNvPr id="29" name="任意多边形: 形状 28"/>
            <p:cNvSpPr/>
            <p:nvPr>
              <p:custDataLst>
                <p:tags r:id="rId17"/>
              </p:custDataLst>
            </p:nvPr>
          </p:nvSpPr>
          <p:spPr>
            <a:xfrm>
              <a:off x="5215255" y="4262120"/>
              <a:ext cx="5089525" cy="63055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a:gradFill>
                <a:gsLst>
                  <a:gs pos="0">
                    <a:schemeClr val="accent2"/>
                  </a:gs>
                  <a:gs pos="90000">
                    <a:schemeClr val="accent2">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a:solidFill>
                  <a:schemeClr val="tx2"/>
                </a:solidFill>
                <a:latin typeface="微软雅黑" panose="020B0503020204020204" charset="-122"/>
                <a:ea typeface="微软雅黑" panose="020B0503020204020204" charset="-122"/>
              </a:endParaRPr>
            </a:p>
          </p:txBody>
        </p:sp>
      </p:grpSp>
      <p:sp>
        <p:nvSpPr>
          <p:cNvPr id="11" name="燕尾形 7"/>
          <p:cNvSpPr/>
          <p:nvPr>
            <p:custDataLst>
              <p:tags r:id="rId18"/>
            </p:custDataLst>
          </p:nvPr>
        </p:nvSpPr>
        <p:spPr>
          <a:xfrm rot="16200000">
            <a:off x="91483" y="70369"/>
            <a:ext cx="1137833" cy="418809"/>
          </a:xfrm>
          <a:prstGeom prst="chevron">
            <a:avLst>
              <a:gd name="adj" fmla="val 3499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latin typeface="微软雅黑" panose="020B0503020204020204" charset="-122"/>
              <a:ea typeface="微软雅黑" panose="020B0503020204020204" charset="-122"/>
            </a:endParaRPr>
          </a:p>
        </p:txBody>
      </p:sp>
      <p:sp>
        <p:nvSpPr>
          <p:cNvPr id="13" name="!!平滑1"/>
          <p:cNvSpPr/>
          <p:nvPr userDrawn="1">
            <p:custDataLst>
              <p:tags r:id="rId19"/>
            </p:custDataLst>
          </p:nvPr>
        </p:nvSpPr>
        <p:spPr>
          <a:xfrm>
            <a:off x="6169744" y="0"/>
            <a:ext cx="6022256" cy="3579590"/>
          </a:xfrm>
          <a:custGeom>
            <a:avLst/>
            <a:gdLst>
              <a:gd name="connsiteX0" fmla="*/ 0 w 6022256"/>
              <a:gd name="connsiteY0" fmla="*/ 0 h 3579590"/>
              <a:gd name="connsiteX1" fmla="*/ 1044238 w 6022256"/>
              <a:gd name="connsiteY1" fmla="*/ 0 h 3579590"/>
              <a:gd name="connsiteX2" fmla="*/ 1052056 w 6022256"/>
              <a:gd name="connsiteY2" fmla="*/ 154824 h 3579590"/>
              <a:gd name="connsiteX3" fmla="*/ 3693267 w 6022256"/>
              <a:gd name="connsiteY3" fmla="*/ 2538292 h 3579590"/>
              <a:gd name="connsiteX4" fmla="*/ 5894767 w 6022256"/>
              <a:gd name="connsiteY4" fmla="*/ 1367764 h 3579590"/>
              <a:gd name="connsiteX5" fmla="*/ 6022256 w 6022256"/>
              <a:gd name="connsiteY5" fmla="*/ 1157911 h 3579590"/>
              <a:gd name="connsiteX6" fmla="*/ 6022256 w 6022256"/>
              <a:gd name="connsiteY6" fmla="*/ 2752116 h 3579590"/>
              <a:gd name="connsiteX7" fmla="*/ 5759857 w 6022256"/>
              <a:gd name="connsiteY7" fmla="*/ 2948335 h 3579590"/>
              <a:gd name="connsiteX8" fmla="*/ 3693267 w 6022256"/>
              <a:gd name="connsiteY8" fmla="*/ 3579590 h 3579590"/>
              <a:gd name="connsiteX9" fmla="*/ 1861 w 6022256"/>
              <a:gd name="connsiteY9" fmla="*/ 73581 h 35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22256" h="3579590">
                <a:moveTo>
                  <a:pt x="0" y="0"/>
                </a:moveTo>
                <a:lnTo>
                  <a:pt x="1044238" y="0"/>
                </a:lnTo>
                <a:lnTo>
                  <a:pt x="1052056" y="154824"/>
                </a:lnTo>
                <a:cubicBezTo>
                  <a:pt x="1188015" y="1493583"/>
                  <a:pt x="2318638" y="2538292"/>
                  <a:pt x="3693267" y="2538292"/>
                </a:cubicBezTo>
                <a:cubicBezTo>
                  <a:pt x="4609686" y="2538292"/>
                  <a:pt x="5417659" y="2073977"/>
                  <a:pt x="5894767" y="1367764"/>
                </a:cubicBezTo>
                <a:lnTo>
                  <a:pt x="6022256" y="1157911"/>
                </a:lnTo>
                <a:lnTo>
                  <a:pt x="6022256" y="2752116"/>
                </a:lnTo>
                <a:lnTo>
                  <a:pt x="5759857" y="2948335"/>
                </a:lnTo>
                <a:cubicBezTo>
                  <a:pt x="5169937" y="3346877"/>
                  <a:pt x="4458779" y="3579590"/>
                  <a:pt x="3693267" y="3579590"/>
                </a:cubicBezTo>
                <a:cubicBezTo>
                  <a:pt x="1715696" y="3579590"/>
                  <a:pt x="100857" y="2026550"/>
                  <a:pt x="1861" y="73581"/>
                </a:cubicBezTo>
                <a:close/>
              </a:path>
            </a:pathLst>
          </a:custGeom>
          <a:gradFill>
            <a:gsLst>
              <a:gs pos="0">
                <a:schemeClr val="tx1">
                  <a:alpha val="0"/>
                </a:schemeClr>
              </a:gs>
              <a:gs pos="100000">
                <a:schemeClr val="accent1">
                  <a:alpha val="1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algn="ctr"/>
            <a:endParaRPr lang="zh-CN" altLang="en-US" dirty="0">
              <a:latin typeface="微软雅黑" panose="020B0503020204020204" charset="-122"/>
              <a:ea typeface="微软雅黑" panose="020B0503020204020204" charset="-122"/>
            </a:endParaRPr>
          </a:p>
        </p:txBody>
      </p:sp>
      <p:cxnSp>
        <p:nvCxnSpPr>
          <p:cNvPr id="15" name="直接连接符 14"/>
          <p:cNvCxnSpPr/>
          <p:nvPr userDrawn="1">
            <p:custDataLst>
              <p:tags r:id="rId20"/>
            </p:custDataLst>
          </p:nvPr>
        </p:nvCxnSpPr>
        <p:spPr>
          <a:xfrm>
            <a:off x="11851182" y="458123"/>
            <a:ext cx="0" cy="180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ustDataLst>
      <p:tags r:id="rId2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p:stCondLst>
                                            <p:cond delay="0"/>
                                          </p:stCondLst>
                                        </p:cTn>
                                        <p:tgtEl>
                                          <p:spTgt spid="3"/>
                                        </p:tgtEl>
                                        <p:attrNameLst>
                                          <p:attrName>ppt_x</p:attrName>
                                        </p:attrNameLst>
                                      </p:cBhvr>
                                      <p:tavLst>
                                        <p:tav tm="0" fmla="((floor(#ppt_x-0.5)+ceil(#ppt_x-0.5))*0.5+0.5)+(#ppt_x- ((floor(#ppt_x-0.5)+ceil(#ppt_x-0.5))*0.5+0.5))*$">
                                          <p:val>
                                            <p:fltVal val="0"/>
                                          </p:val>
                                        </p:tav>
                                        <p:tav tm="100000">
                                          <p:val>
                                            <p:fltVal val="1"/>
                                          </p:val>
                                        </p:tav>
                                      </p:tavLst>
                                    </p:anim>
                                    <p:anim calcmode="lin" valueType="num">
                                      <p:cBhvr>
                                        <p:cTn id="8" dur="500">
                                          <p:stCondLst>
                                            <p:cond delay="0"/>
                                          </p:stCondLst>
                                        </p:cTn>
                                        <p:tgtEl>
                                          <p:spTgt spid="3"/>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9" dur="500">
                                          <p:stCondLst>
                                            <p:cond delay="0"/>
                                          </p:stCondLst>
                                        </p:cTn>
                                        <p:tgtEl>
                                          <p:spTgt spid="3"/>
                                        </p:tgtEl>
                                        <p:attrNameLst>
                                          <p:attrName>style.opacity</p:attrName>
                                        </p:attrNameLst>
                                      </p:cBhvr>
                                      <p:tavLst>
                                        <p:tav tm="0">
                                          <p:val>
                                            <p:fltVal val="0"/>
                                          </p:val>
                                        </p:tav>
                                        <p:tav tm="100000">
                                          <p:val>
                                            <p:fltVal val="1"/>
                                          </p:val>
                                        </p:tav>
                                      </p:tavLst>
                                    </p:anim>
                                    <p:anim calcmode="lin" valueType="num">
                                      <p:cBhvr>
                                        <p:cTn id="10" dur="500">
                                          <p:stCondLst>
                                            <p:cond delay="0"/>
                                          </p:stCondLst>
                                        </p:cTn>
                                        <p:tgtEl>
                                          <p:spTgt spid="3"/>
                                        </p:tgtEl>
                                        <p:attrNameLst>
                                          <p:attrName>ppt_w</p:attrName>
                                        </p:attrNameLst>
                                      </p:cBhvr>
                                      <p:tavLst>
                                        <p:tav tm="0">
                                          <p:val>
                                            <p:strVal val="#ppt_w*2"/>
                                          </p:val>
                                        </p:tav>
                                        <p:tav tm="100000">
                                          <p:val>
                                            <p:strVal val="#ppt_w"/>
                                          </p:val>
                                        </p:tav>
                                      </p:tavLst>
                                    </p:anim>
                                    <p:anim calcmode="lin" valueType="num">
                                      <p:cBhvr>
                                        <p:cTn id="11" dur="500">
                                          <p:stCondLst>
                                            <p:cond delay="0"/>
                                          </p:stCondLst>
                                        </p:cTn>
                                        <p:tgtEl>
                                          <p:spTgt spid="3"/>
                                        </p:tgtEl>
                                        <p:attrNameLst>
                                          <p:attrName>ppt_h</p:attrName>
                                        </p:attrNameLst>
                                      </p:cBhvr>
                                      <p:tavLst>
                                        <p:tav tm="0">
                                          <p:val>
                                            <p:strVal val="#ppt_h*2"/>
                                          </p:val>
                                        </p:tav>
                                        <p:tav tm="100000">
                                          <p:val>
                                            <p:strVal val="#ppt_h"/>
                                          </p:val>
                                        </p:tav>
                                      </p:tavLst>
                                    </p:anim>
                                  </p:childTnLst>
                                </p:cTn>
                              </p:par>
                              <p:par>
                                <p:cTn id="12" presetID="0" presetClass="entr" presetSubtype="0" fill="hold" nodeType="with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p:stCondLst>
                                            <p:cond delay="0"/>
                                          </p:stCondLst>
                                        </p:cTn>
                                        <p:tgtEl>
                                          <p:spTgt spid="12"/>
                                        </p:tgtEl>
                                        <p:attrNameLst>
                                          <p:attrName>ppt_x</p:attrName>
                                        </p:attrNameLst>
                                      </p:cBhvr>
                                      <p:tavLst>
                                        <p:tav tm="0" fmla="((floor(#ppt_x-0.5)+ceil(#ppt_x-0.5))*0.5+0.5)+(#ppt_x- ((floor(#ppt_x-0.5)+ceil(#ppt_x-0.5))*0.5+0.5))*$">
                                          <p:val>
                                            <p:fltVal val="0"/>
                                          </p:val>
                                        </p:tav>
                                        <p:tav tm="100000">
                                          <p:val>
                                            <p:fltVal val="1"/>
                                          </p:val>
                                        </p:tav>
                                      </p:tavLst>
                                    </p:anim>
                                    <p:anim calcmode="lin" valueType="num">
                                      <p:cBhvr>
                                        <p:cTn id="15" dur="500">
                                          <p:stCondLst>
                                            <p:cond delay="0"/>
                                          </p:stCondLst>
                                        </p:cTn>
                                        <p:tgtEl>
                                          <p:spTgt spid="12"/>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16" dur="500">
                                          <p:stCondLst>
                                            <p:cond delay="0"/>
                                          </p:stCondLst>
                                        </p:cTn>
                                        <p:tgtEl>
                                          <p:spTgt spid="12"/>
                                        </p:tgtEl>
                                        <p:attrNameLst>
                                          <p:attrName>style.opacity</p:attrName>
                                        </p:attrNameLst>
                                      </p:cBhvr>
                                      <p:tavLst>
                                        <p:tav tm="0">
                                          <p:val>
                                            <p:fltVal val="0"/>
                                          </p:val>
                                        </p:tav>
                                        <p:tav tm="100000">
                                          <p:val>
                                            <p:fltVal val="1"/>
                                          </p:val>
                                        </p:tav>
                                      </p:tavLst>
                                    </p:anim>
                                    <p:anim calcmode="lin" valueType="num">
                                      <p:cBhvr>
                                        <p:cTn id="17" dur="500">
                                          <p:stCondLst>
                                            <p:cond delay="0"/>
                                          </p:stCondLst>
                                        </p:cTn>
                                        <p:tgtEl>
                                          <p:spTgt spid="12"/>
                                        </p:tgtEl>
                                        <p:attrNameLst>
                                          <p:attrName>ppt_w</p:attrName>
                                        </p:attrNameLst>
                                      </p:cBhvr>
                                      <p:tavLst>
                                        <p:tav tm="0">
                                          <p:val>
                                            <p:strVal val="#ppt_w*2"/>
                                          </p:val>
                                        </p:tav>
                                        <p:tav tm="100000">
                                          <p:val>
                                            <p:strVal val="#ppt_w"/>
                                          </p:val>
                                        </p:tav>
                                      </p:tavLst>
                                    </p:anim>
                                    <p:anim calcmode="lin" valueType="num">
                                      <p:cBhvr>
                                        <p:cTn id="18" dur="500">
                                          <p:stCondLst>
                                            <p:cond delay="0"/>
                                          </p:stCondLst>
                                        </p:cTn>
                                        <p:tgtEl>
                                          <p:spTgt spid="12"/>
                                        </p:tgtEl>
                                        <p:attrNameLst>
                                          <p:attrName>ppt_h</p:attrName>
                                        </p:attrNameLst>
                                      </p:cBhvr>
                                      <p:tavLst>
                                        <p:tav tm="0">
                                          <p:val>
                                            <p:strVal val="#ppt_h*2"/>
                                          </p:val>
                                        </p:tav>
                                        <p:tav tm="100000">
                                          <p:val>
                                            <p:strVal val="#ppt_h"/>
                                          </p:val>
                                        </p:tav>
                                      </p:tavLst>
                                    </p:anim>
                                  </p:childTnLst>
                                </p:cTn>
                              </p:par>
                              <p:par>
                                <p:cTn id="19" presetID="0" presetClass="entr" presetSubtype="0" fill="hold" nodeType="with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500">
                                          <p:stCondLst>
                                            <p:cond delay="0"/>
                                          </p:stCondLst>
                                        </p:cTn>
                                        <p:tgtEl>
                                          <p:spTgt spid="2"/>
                                        </p:tgtEl>
                                        <p:attrNameLst>
                                          <p:attrName>ppt_x</p:attrName>
                                        </p:attrNameLst>
                                      </p:cBhvr>
                                      <p:tavLst>
                                        <p:tav tm="0" fmla="((floor(#ppt_x-0.5)+ceil(#ppt_x-0.5))*0.5+0.5)+(#ppt_x- ((floor(#ppt_x-0.5)+ceil(#ppt_x-0.5))*0.5+0.5))*$">
                                          <p:val>
                                            <p:fltVal val="0"/>
                                          </p:val>
                                        </p:tav>
                                        <p:tav tm="100000">
                                          <p:val>
                                            <p:fltVal val="1"/>
                                          </p:val>
                                        </p:tav>
                                      </p:tavLst>
                                    </p:anim>
                                    <p:anim calcmode="lin" valueType="num">
                                      <p:cBhvr>
                                        <p:cTn id="22" dur="500">
                                          <p:stCondLst>
                                            <p:cond delay="0"/>
                                          </p:stCondLst>
                                        </p:cTn>
                                        <p:tgtEl>
                                          <p:spTgt spid="2"/>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23" dur="500">
                                          <p:stCondLst>
                                            <p:cond delay="0"/>
                                          </p:stCondLst>
                                        </p:cTn>
                                        <p:tgtEl>
                                          <p:spTgt spid="2"/>
                                        </p:tgtEl>
                                        <p:attrNameLst>
                                          <p:attrName>style.opacity</p:attrName>
                                        </p:attrNameLst>
                                      </p:cBhvr>
                                      <p:tavLst>
                                        <p:tav tm="0">
                                          <p:val>
                                            <p:fltVal val="0"/>
                                          </p:val>
                                        </p:tav>
                                        <p:tav tm="100000">
                                          <p:val>
                                            <p:fltVal val="1"/>
                                          </p:val>
                                        </p:tav>
                                      </p:tavLst>
                                    </p:anim>
                                    <p:anim calcmode="lin" valueType="num">
                                      <p:cBhvr>
                                        <p:cTn id="24" dur="500">
                                          <p:stCondLst>
                                            <p:cond delay="0"/>
                                          </p:stCondLst>
                                        </p:cTn>
                                        <p:tgtEl>
                                          <p:spTgt spid="2"/>
                                        </p:tgtEl>
                                        <p:attrNameLst>
                                          <p:attrName>ppt_w</p:attrName>
                                        </p:attrNameLst>
                                      </p:cBhvr>
                                      <p:tavLst>
                                        <p:tav tm="0">
                                          <p:val>
                                            <p:strVal val="#ppt_w*2"/>
                                          </p:val>
                                        </p:tav>
                                        <p:tav tm="100000">
                                          <p:val>
                                            <p:strVal val="#ppt_w"/>
                                          </p:val>
                                        </p:tav>
                                      </p:tavLst>
                                    </p:anim>
                                    <p:anim calcmode="lin" valueType="num">
                                      <p:cBhvr>
                                        <p:cTn id="25" dur="500">
                                          <p:stCondLst>
                                            <p:cond delay="0"/>
                                          </p:stCondLst>
                                        </p:cTn>
                                        <p:tgtEl>
                                          <p:spTgt spid="2"/>
                                        </p:tgtEl>
                                        <p:attrNameLst>
                                          <p:attrName>ppt_h</p:attrName>
                                        </p:attrNameLst>
                                      </p:cBhvr>
                                      <p:tavLst>
                                        <p:tav tm="0">
                                          <p:val>
                                            <p:strVal val="#ppt_h*2"/>
                                          </p:val>
                                        </p:tav>
                                        <p:tav tm="100000">
                                          <p:val>
                                            <p:strVal val="#ppt_h"/>
                                          </p:val>
                                        </p:tav>
                                      </p:tavLst>
                                    </p:anim>
                                  </p:childTnLst>
                                </p:cTn>
                              </p:par>
                              <p:par>
                                <p:cTn id="26" presetID="0" presetClass="entr" presetSubtype="0"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p:stCondLst>
                                            <p:cond delay="0"/>
                                          </p:stCondLst>
                                        </p:cTn>
                                        <p:tgtEl>
                                          <p:spTgt spid="7"/>
                                        </p:tgtEl>
                                        <p:attrNameLst>
                                          <p:attrName>ppt_x</p:attrName>
                                        </p:attrNameLst>
                                      </p:cBhvr>
                                      <p:tavLst>
                                        <p:tav tm="0" fmla="((floor(#ppt_x-0.5)+ceil(#ppt_x-0.5))*0.5+0.5)+(#ppt_x- ((floor(#ppt_x-0.5)+ceil(#ppt_x-0.5))*0.5+0.5))*$">
                                          <p:val>
                                            <p:fltVal val="0"/>
                                          </p:val>
                                        </p:tav>
                                        <p:tav tm="100000">
                                          <p:val>
                                            <p:fltVal val="1"/>
                                          </p:val>
                                        </p:tav>
                                      </p:tavLst>
                                    </p:anim>
                                    <p:anim calcmode="lin" valueType="num">
                                      <p:cBhvr>
                                        <p:cTn id="29" dur="500">
                                          <p:stCondLst>
                                            <p:cond delay="0"/>
                                          </p:stCondLst>
                                        </p:cTn>
                                        <p:tgtEl>
                                          <p:spTgt spid="7"/>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30" dur="500">
                                          <p:stCondLst>
                                            <p:cond delay="0"/>
                                          </p:stCondLst>
                                        </p:cTn>
                                        <p:tgtEl>
                                          <p:spTgt spid="7"/>
                                        </p:tgtEl>
                                        <p:attrNameLst>
                                          <p:attrName>style.opacity</p:attrName>
                                        </p:attrNameLst>
                                      </p:cBhvr>
                                      <p:tavLst>
                                        <p:tav tm="0">
                                          <p:val>
                                            <p:fltVal val="0"/>
                                          </p:val>
                                        </p:tav>
                                        <p:tav tm="100000">
                                          <p:val>
                                            <p:fltVal val="1"/>
                                          </p:val>
                                        </p:tav>
                                      </p:tavLst>
                                    </p:anim>
                                    <p:anim calcmode="lin" valueType="num">
                                      <p:cBhvr>
                                        <p:cTn id="31" dur="500">
                                          <p:stCondLst>
                                            <p:cond delay="0"/>
                                          </p:stCondLst>
                                        </p:cTn>
                                        <p:tgtEl>
                                          <p:spTgt spid="7"/>
                                        </p:tgtEl>
                                        <p:attrNameLst>
                                          <p:attrName>ppt_w</p:attrName>
                                        </p:attrNameLst>
                                      </p:cBhvr>
                                      <p:tavLst>
                                        <p:tav tm="0">
                                          <p:val>
                                            <p:strVal val="#ppt_w*2"/>
                                          </p:val>
                                        </p:tav>
                                        <p:tav tm="100000">
                                          <p:val>
                                            <p:strVal val="#ppt_w"/>
                                          </p:val>
                                        </p:tav>
                                      </p:tavLst>
                                    </p:anim>
                                    <p:anim calcmode="lin" valueType="num">
                                      <p:cBhvr>
                                        <p:cTn id="32" dur="500">
                                          <p:stCondLst>
                                            <p:cond delay="0"/>
                                          </p:stCondLst>
                                        </p:cTn>
                                        <p:tgtEl>
                                          <p:spTgt spid="7"/>
                                        </p:tgtEl>
                                        <p:attrNameLst>
                                          <p:attrName>ppt_h</p:attrName>
                                        </p:attrNameLst>
                                      </p:cBhvr>
                                      <p:tavLst>
                                        <p:tav tm="0">
                                          <p:val>
                                            <p:strVal val="#ppt_h*2"/>
                                          </p:val>
                                        </p:tav>
                                        <p:tav tm="100000">
                                          <p:val>
                                            <p:strVal val="#ppt_h"/>
                                          </p:val>
                                        </p:tav>
                                      </p:tavLst>
                                    </p:anim>
                                  </p:childTnLst>
                                </p:cTn>
                              </p:par>
                              <p:par>
                                <p:cTn id="33" presetID="0" presetClass="entr" presetSubtype="0"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p:stCondLst>
                                            <p:cond delay="0"/>
                                          </p:stCondLst>
                                        </p:cTn>
                                        <p:tgtEl>
                                          <p:spTgt spid="8"/>
                                        </p:tgtEl>
                                        <p:attrNameLst>
                                          <p:attrName>ppt_x</p:attrName>
                                        </p:attrNameLst>
                                      </p:cBhvr>
                                      <p:tavLst>
                                        <p:tav tm="0" fmla="((floor(#ppt_x-0.5)+ceil(#ppt_x-0.5))*0.5+0.5)+(#ppt_x- ((floor(#ppt_x-0.5)+ceil(#ppt_x-0.5))*0.5+0.5))*$">
                                          <p:val>
                                            <p:fltVal val="0"/>
                                          </p:val>
                                        </p:tav>
                                        <p:tav tm="100000">
                                          <p:val>
                                            <p:fltVal val="1"/>
                                          </p:val>
                                        </p:tav>
                                      </p:tavLst>
                                    </p:anim>
                                    <p:anim calcmode="lin" valueType="num">
                                      <p:cBhvr>
                                        <p:cTn id="36" dur="500">
                                          <p:stCondLst>
                                            <p:cond delay="0"/>
                                          </p:stCondLst>
                                        </p:cTn>
                                        <p:tgtEl>
                                          <p:spTgt spid="8"/>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37" dur="500">
                                          <p:stCondLst>
                                            <p:cond delay="0"/>
                                          </p:stCondLst>
                                        </p:cTn>
                                        <p:tgtEl>
                                          <p:spTgt spid="8"/>
                                        </p:tgtEl>
                                        <p:attrNameLst>
                                          <p:attrName>style.opacity</p:attrName>
                                        </p:attrNameLst>
                                      </p:cBhvr>
                                      <p:tavLst>
                                        <p:tav tm="0">
                                          <p:val>
                                            <p:fltVal val="0"/>
                                          </p:val>
                                        </p:tav>
                                        <p:tav tm="100000">
                                          <p:val>
                                            <p:fltVal val="1"/>
                                          </p:val>
                                        </p:tav>
                                      </p:tavLst>
                                    </p:anim>
                                    <p:anim calcmode="lin" valueType="num">
                                      <p:cBhvr>
                                        <p:cTn id="38" dur="500">
                                          <p:stCondLst>
                                            <p:cond delay="0"/>
                                          </p:stCondLst>
                                        </p:cTn>
                                        <p:tgtEl>
                                          <p:spTgt spid="8"/>
                                        </p:tgtEl>
                                        <p:attrNameLst>
                                          <p:attrName>ppt_w</p:attrName>
                                        </p:attrNameLst>
                                      </p:cBhvr>
                                      <p:tavLst>
                                        <p:tav tm="0">
                                          <p:val>
                                            <p:strVal val="#ppt_w*2"/>
                                          </p:val>
                                        </p:tav>
                                        <p:tav tm="100000">
                                          <p:val>
                                            <p:strVal val="#ppt_w"/>
                                          </p:val>
                                        </p:tav>
                                      </p:tavLst>
                                    </p:anim>
                                    <p:anim calcmode="lin" valueType="num">
                                      <p:cBhvr>
                                        <p:cTn id="39" dur="500">
                                          <p:stCondLst>
                                            <p:cond delay="0"/>
                                          </p:stCondLst>
                                        </p:cTn>
                                        <p:tgtEl>
                                          <p:spTgt spid="8"/>
                                        </p:tgtEl>
                                        <p:attrNameLst>
                                          <p:attrName>ppt_h</p:attrName>
                                        </p:attrNameLst>
                                      </p:cBhvr>
                                      <p:tavLst>
                                        <p:tav tm="0">
                                          <p:val>
                                            <p:strVal val="#ppt_h*2"/>
                                          </p:val>
                                        </p:tav>
                                        <p:tav tm="100000">
                                          <p:val>
                                            <p:strVal val="#ppt_h"/>
                                          </p:val>
                                        </p:tav>
                                      </p:tavLst>
                                    </p:anim>
                                  </p:childTnLst>
                                </p:cTn>
                              </p:par>
                              <p:par>
                                <p:cTn id="40" presetID="0" presetClass="entr" presetSubtype="0" fill="hold" nodeType="with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p:stCondLst>
                                            <p:cond delay="0"/>
                                          </p:stCondLst>
                                        </p:cTn>
                                        <p:tgtEl>
                                          <p:spTgt spid="9"/>
                                        </p:tgtEl>
                                        <p:attrNameLst>
                                          <p:attrName>ppt_x</p:attrName>
                                        </p:attrNameLst>
                                      </p:cBhvr>
                                      <p:tavLst>
                                        <p:tav tm="0" fmla="((floor(#ppt_x-0.5)+ceil(#ppt_x-0.5))*0.5+0.5)+(#ppt_x- ((floor(#ppt_x-0.5)+ceil(#ppt_x-0.5))*0.5+0.5))*$">
                                          <p:val>
                                            <p:fltVal val="0"/>
                                          </p:val>
                                        </p:tav>
                                        <p:tav tm="100000">
                                          <p:val>
                                            <p:fltVal val="1"/>
                                          </p:val>
                                        </p:tav>
                                      </p:tavLst>
                                    </p:anim>
                                    <p:anim calcmode="lin" valueType="num">
                                      <p:cBhvr>
                                        <p:cTn id="43" dur="500">
                                          <p:stCondLst>
                                            <p:cond delay="0"/>
                                          </p:stCondLst>
                                        </p:cTn>
                                        <p:tgtEl>
                                          <p:spTgt spid="9"/>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44" dur="500">
                                          <p:stCondLst>
                                            <p:cond delay="0"/>
                                          </p:stCondLst>
                                        </p:cTn>
                                        <p:tgtEl>
                                          <p:spTgt spid="9"/>
                                        </p:tgtEl>
                                        <p:attrNameLst>
                                          <p:attrName>style.opacity</p:attrName>
                                        </p:attrNameLst>
                                      </p:cBhvr>
                                      <p:tavLst>
                                        <p:tav tm="0">
                                          <p:val>
                                            <p:fltVal val="0"/>
                                          </p:val>
                                        </p:tav>
                                        <p:tav tm="100000">
                                          <p:val>
                                            <p:fltVal val="1"/>
                                          </p:val>
                                        </p:tav>
                                      </p:tavLst>
                                    </p:anim>
                                    <p:anim calcmode="lin" valueType="num">
                                      <p:cBhvr>
                                        <p:cTn id="45" dur="500">
                                          <p:stCondLst>
                                            <p:cond delay="0"/>
                                          </p:stCondLst>
                                        </p:cTn>
                                        <p:tgtEl>
                                          <p:spTgt spid="9"/>
                                        </p:tgtEl>
                                        <p:attrNameLst>
                                          <p:attrName>ppt_w</p:attrName>
                                        </p:attrNameLst>
                                      </p:cBhvr>
                                      <p:tavLst>
                                        <p:tav tm="0">
                                          <p:val>
                                            <p:strVal val="#ppt_w*2"/>
                                          </p:val>
                                        </p:tav>
                                        <p:tav tm="100000">
                                          <p:val>
                                            <p:strVal val="#ppt_w"/>
                                          </p:val>
                                        </p:tav>
                                      </p:tavLst>
                                    </p:anim>
                                    <p:anim calcmode="lin" valueType="num">
                                      <p:cBhvr>
                                        <p:cTn id="46" dur="500">
                                          <p:stCondLst>
                                            <p:cond delay="0"/>
                                          </p:stCondLst>
                                        </p:cTn>
                                        <p:tgtEl>
                                          <p:spTgt spid="9"/>
                                        </p:tgtEl>
                                        <p:attrNameLst>
                                          <p:attrName>ppt_h</p:attrName>
                                        </p:attrNameLst>
                                      </p:cBhvr>
                                      <p:tavLst>
                                        <p:tav tm="0">
                                          <p:val>
                                            <p:strVal val="#ppt_h*2"/>
                                          </p:val>
                                        </p:tav>
                                        <p:tav tm="100000">
                                          <p:val>
                                            <p:strVal val="#ppt_h"/>
                                          </p:val>
                                        </p:tav>
                                      </p:tavLst>
                                    </p:anim>
                                  </p:childTnLst>
                                </p:cTn>
                              </p:par>
                              <p:par>
                                <p:cTn id="47" presetID="0" presetClass="entr" presetSubtype="0" fill="hold" grpId="0" nodeType="withEffect">
                                  <p:stCondLst>
                                    <p:cond delay="0"/>
                                  </p:stCondLst>
                                  <p:childTnLst>
                                    <p:set>
                                      <p:cBhvr>
                                        <p:cTn id="48" dur="1" fill="hold">
                                          <p:stCondLst>
                                            <p:cond delay="0"/>
                                          </p:stCondLst>
                                        </p:cTn>
                                        <p:tgtEl>
                                          <p:spTgt spid="11"/>
                                        </p:tgtEl>
                                        <p:attrNameLst>
                                          <p:attrName>style.visibility</p:attrName>
                                        </p:attrNameLst>
                                      </p:cBhvr>
                                      <p:to>
                                        <p:strVal val="visible"/>
                                      </p:to>
                                    </p:set>
                                    <p:anim calcmode="lin" valueType="num">
                                      <p:cBhvr>
                                        <p:cTn id="49" dur="500">
                                          <p:stCondLst>
                                            <p:cond delay="0"/>
                                          </p:stCondLst>
                                        </p:cTn>
                                        <p:tgtEl>
                                          <p:spTgt spid="11"/>
                                        </p:tgtEl>
                                        <p:attrNameLst>
                                          <p:attrName>ppt_x</p:attrName>
                                        </p:attrNameLst>
                                      </p:cBhvr>
                                      <p:tavLst>
                                        <p:tav tm="0" fmla="((floor(#ppt_x-0.5)+ceil(#ppt_x-0.5))*0.5+0.5)+(#ppt_x- ((floor(#ppt_x-0.5)+ceil(#ppt_x-0.5))*0.5+0.5))*$">
                                          <p:val>
                                            <p:fltVal val="0"/>
                                          </p:val>
                                        </p:tav>
                                        <p:tav tm="100000">
                                          <p:val>
                                            <p:fltVal val="1"/>
                                          </p:val>
                                        </p:tav>
                                      </p:tavLst>
                                    </p:anim>
                                    <p:anim calcmode="lin" valueType="num">
                                      <p:cBhvr>
                                        <p:cTn id="50" dur="500">
                                          <p:stCondLst>
                                            <p:cond delay="0"/>
                                          </p:stCondLst>
                                        </p:cTn>
                                        <p:tgtEl>
                                          <p:spTgt spid="11"/>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51" dur="500">
                                          <p:stCondLst>
                                            <p:cond delay="0"/>
                                          </p:stCondLst>
                                        </p:cTn>
                                        <p:tgtEl>
                                          <p:spTgt spid="11"/>
                                        </p:tgtEl>
                                        <p:attrNameLst>
                                          <p:attrName>style.opacity</p:attrName>
                                        </p:attrNameLst>
                                      </p:cBhvr>
                                      <p:tavLst>
                                        <p:tav tm="0">
                                          <p:val>
                                            <p:fltVal val="0"/>
                                          </p:val>
                                        </p:tav>
                                        <p:tav tm="100000">
                                          <p:val>
                                            <p:fltVal val="1"/>
                                          </p:val>
                                        </p:tav>
                                      </p:tavLst>
                                    </p:anim>
                                    <p:anim calcmode="lin" valueType="num">
                                      <p:cBhvr>
                                        <p:cTn id="52" dur="500">
                                          <p:stCondLst>
                                            <p:cond delay="0"/>
                                          </p:stCondLst>
                                        </p:cTn>
                                        <p:tgtEl>
                                          <p:spTgt spid="11"/>
                                        </p:tgtEl>
                                        <p:attrNameLst>
                                          <p:attrName>ppt_w</p:attrName>
                                        </p:attrNameLst>
                                      </p:cBhvr>
                                      <p:tavLst>
                                        <p:tav tm="0">
                                          <p:val>
                                            <p:strVal val="#ppt_w*2"/>
                                          </p:val>
                                        </p:tav>
                                        <p:tav tm="100000">
                                          <p:val>
                                            <p:strVal val="#ppt_w"/>
                                          </p:val>
                                        </p:tav>
                                      </p:tavLst>
                                    </p:anim>
                                    <p:anim calcmode="lin" valueType="num">
                                      <p:cBhvr>
                                        <p:cTn id="53" dur="500">
                                          <p:stCondLst>
                                            <p:cond delay="0"/>
                                          </p:stCondLst>
                                        </p:cTn>
                                        <p:tgtEl>
                                          <p:spTgt spid="11"/>
                                        </p:tgtEl>
                                        <p:attrNameLst>
                                          <p:attrName>ppt_h</p:attrName>
                                        </p:attrNameLst>
                                      </p:cBhvr>
                                      <p:tavLst>
                                        <p:tav tm="0">
                                          <p:val>
                                            <p:strVal val="#ppt_h*2"/>
                                          </p:val>
                                        </p:tav>
                                        <p:tav tm="100000">
                                          <p:val>
                                            <p:strVal val="#ppt_h"/>
                                          </p:val>
                                        </p:tav>
                                      </p:tavLst>
                                    </p:anim>
                                  </p:childTnLst>
                                </p:cTn>
                              </p:par>
                              <p:par>
                                <p:cTn id="54" presetID="0" presetClass="entr" presetSubtype="0" fill="hold" grpId="0" nodeType="withEffect">
                                  <p:stCondLst>
                                    <p:cond delay="0"/>
                                  </p:stCondLst>
                                  <p:childTnLst>
                                    <p:set>
                                      <p:cBhvr>
                                        <p:cTn id="55" dur="1" fill="hold">
                                          <p:stCondLst>
                                            <p:cond delay="0"/>
                                          </p:stCondLst>
                                        </p:cTn>
                                        <p:tgtEl>
                                          <p:spTgt spid="13"/>
                                        </p:tgtEl>
                                        <p:attrNameLst>
                                          <p:attrName>style.visibility</p:attrName>
                                        </p:attrNameLst>
                                      </p:cBhvr>
                                      <p:to>
                                        <p:strVal val="visible"/>
                                      </p:to>
                                    </p:set>
                                    <p:anim calcmode="lin" valueType="num">
                                      <p:cBhvr>
                                        <p:cTn id="56" dur="500">
                                          <p:stCondLst>
                                            <p:cond delay="0"/>
                                          </p:stCondLst>
                                        </p:cTn>
                                        <p:tgtEl>
                                          <p:spTgt spid="13"/>
                                        </p:tgtEl>
                                        <p:attrNameLst>
                                          <p:attrName>ppt_x</p:attrName>
                                        </p:attrNameLst>
                                      </p:cBhvr>
                                      <p:tavLst>
                                        <p:tav tm="0" fmla="((floor(#ppt_x-0.5)+ceil(#ppt_x-0.5))*0.5+0.5)+(#ppt_x- ((floor(#ppt_x-0.5)+ceil(#ppt_x-0.5))*0.5+0.5))*$">
                                          <p:val>
                                            <p:fltVal val="0"/>
                                          </p:val>
                                        </p:tav>
                                        <p:tav tm="100000">
                                          <p:val>
                                            <p:fltVal val="1"/>
                                          </p:val>
                                        </p:tav>
                                      </p:tavLst>
                                    </p:anim>
                                    <p:anim calcmode="lin" valueType="num">
                                      <p:cBhvr>
                                        <p:cTn id="57" dur="500">
                                          <p:stCondLst>
                                            <p:cond delay="0"/>
                                          </p:stCondLst>
                                        </p:cTn>
                                        <p:tgtEl>
                                          <p:spTgt spid="13"/>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58" dur="500">
                                          <p:stCondLst>
                                            <p:cond delay="0"/>
                                          </p:stCondLst>
                                        </p:cTn>
                                        <p:tgtEl>
                                          <p:spTgt spid="13"/>
                                        </p:tgtEl>
                                        <p:attrNameLst>
                                          <p:attrName>style.opacity</p:attrName>
                                        </p:attrNameLst>
                                      </p:cBhvr>
                                      <p:tavLst>
                                        <p:tav tm="0">
                                          <p:val>
                                            <p:fltVal val="0"/>
                                          </p:val>
                                        </p:tav>
                                        <p:tav tm="100000">
                                          <p:val>
                                            <p:fltVal val="1"/>
                                          </p:val>
                                        </p:tav>
                                      </p:tavLst>
                                    </p:anim>
                                    <p:anim calcmode="lin" valueType="num">
                                      <p:cBhvr>
                                        <p:cTn id="59" dur="500">
                                          <p:stCondLst>
                                            <p:cond delay="0"/>
                                          </p:stCondLst>
                                        </p:cTn>
                                        <p:tgtEl>
                                          <p:spTgt spid="13"/>
                                        </p:tgtEl>
                                        <p:attrNameLst>
                                          <p:attrName>ppt_w</p:attrName>
                                        </p:attrNameLst>
                                      </p:cBhvr>
                                      <p:tavLst>
                                        <p:tav tm="0">
                                          <p:val>
                                            <p:strVal val="#ppt_w*2"/>
                                          </p:val>
                                        </p:tav>
                                        <p:tav tm="100000">
                                          <p:val>
                                            <p:strVal val="#ppt_w"/>
                                          </p:val>
                                        </p:tav>
                                      </p:tavLst>
                                    </p:anim>
                                    <p:anim calcmode="lin" valueType="num">
                                      <p:cBhvr>
                                        <p:cTn id="60" dur="500">
                                          <p:stCondLst>
                                            <p:cond delay="0"/>
                                          </p:stCondLst>
                                        </p:cTn>
                                        <p:tgtEl>
                                          <p:spTgt spid="13"/>
                                        </p:tgtEl>
                                        <p:attrNameLst>
                                          <p:attrName>ppt_h</p:attrName>
                                        </p:attrNameLst>
                                      </p:cBhvr>
                                      <p:tavLst>
                                        <p:tav tm="0">
                                          <p:val>
                                            <p:strVal val="#ppt_h*2"/>
                                          </p:val>
                                        </p:tav>
                                        <p:tav tm="100000">
                                          <p:val>
                                            <p:strVal val="#ppt_h"/>
                                          </p:val>
                                        </p:tav>
                                      </p:tavLst>
                                    </p:anim>
                                  </p:childTnLst>
                                </p:cTn>
                              </p:par>
                              <p:par>
                                <p:cTn id="61" presetID="0" presetClass="entr" presetSubtype="0" fill="hold" nodeType="withEffect">
                                  <p:stCondLst>
                                    <p:cond delay="27"/>
                                  </p:stCondLst>
                                  <p:childTnLst>
                                    <p:set>
                                      <p:cBhvr>
                                        <p:cTn id="62" dur="200" fill="hold">
                                          <p:stCondLst>
                                            <p:cond delay="0"/>
                                          </p:stCondLst>
                                        </p:cTn>
                                        <p:tgtEl>
                                          <p:spTgt spid="15"/>
                                        </p:tgtEl>
                                        <p:attrNameLst>
                                          <p:attrName>style.visibility</p:attrName>
                                        </p:attrNameLst>
                                      </p:cBhvr>
                                      <p:to>
                                        <p:strVal val="visible"/>
                                      </p:to>
                                    </p:set>
                                    <p:animMotion path="M 0 -1.790901 L 0 0 E">
                                      <p:cBhvr>
                                        <p:cTn id="63" dur="200"/>
                                        <p:tgtEl>
                                          <p:spTgt spid="15"/>
                                        </p:tgtEl>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11" grpId="0" bldLvl="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1"/>
          <p:cNvSpPr txBox="1"/>
          <p:nvPr>
            <p:custDataLst>
              <p:tags r:id="rId1"/>
            </p:custDataLst>
          </p:nvPr>
        </p:nvSpPr>
        <p:spPr>
          <a:xfrm>
            <a:off x="2994773" y="2152650"/>
            <a:ext cx="6202454" cy="714375"/>
          </a:xfrm>
          <a:prstGeom prst="rect">
            <a:avLst/>
          </a:prstGeom>
          <a:noFill/>
        </p:spPr>
        <p:txBody>
          <a:bodyPr wrap="none" lIns="0" tIns="0" rIns="0" bIns="0" rtlCol="0" anchor="ctr">
            <a:normAutofit fontScale="90000" lnSpcReduction="20000"/>
          </a:bodyPr>
          <a:lstStyle/>
          <a:p>
            <a:pPr algn="ctr">
              <a:lnSpc>
                <a:spcPct val="120000"/>
              </a:lnSpc>
            </a:pPr>
            <a:r>
              <a:rPr lang="en-US" altLang="zh-CN" sz="4800" dirty="0">
                <a:ln w="19050">
                  <a:solidFill>
                    <a:srgbClr val="7030A0"/>
                  </a:solidFill>
                </a:ln>
                <a:noFill/>
                <a:latin typeface="微软雅黑" panose="020B0503020204020204" charset="-122"/>
                <a:ea typeface="微软雅黑" panose="020B0503020204020204" charset="-122"/>
              </a:rPr>
              <a:t>PART 01</a:t>
            </a:r>
            <a:endParaRPr lang="en-US" altLang="zh-CN" sz="4800" dirty="0">
              <a:ln w="19050">
                <a:solidFill>
                  <a:srgbClr val="7030A0"/>
                </a:solidFill>
              </a:ln>
              <a:noFill/>
              <a:latin typeface="微软雅黑" panose="020B0503020204020204" charset="-122"/>
              <a:ea typeface="微软雅黑" panose="020B0503020204020204" charset="-122"/>
            </a:endParaRPr>
          </a:p>
        </p:txBody>
      </p:sp>
      <p:sp>
        <p:nvSpPr>
          <p:cNvPr id="4" name="Text2"/>
          <p:cNvSpPr txBox="1"/>
          <p:nvPr>
            <p:custDataLst>
              <p:tags r:id="rId2"/>
            </p:custDataLst>
          </p:nvPr>
        </p:nvSpPr>
        <p:spPr>
          <a:xfrm>
            <a:off x="1828800" y="3106825"/>
            <a:ext cx="8534400" cy="796290"/>
          </a:xfrm>
          <a:prstGeom prst="rect">
            <a:avLst/>
          </a:prstGeom>
          <a:noFill/>
        </p:spPr>
        <p:txBody>
          <a:bodyPr wrap="none" anchor="ctr">
            <a:normAutofit fontScale="87500"/>
          </a:bodyPr>
          <a:lstStyle/>
          <a:p>
            <a:pPr indent="0" algn="ctr" fontAlgn="ctr">
              <a:lnSpc>
                <a:spcPct val="100000"/>
              </a:lnSpc>
            </a:pPr>
            <a:r>
              <a:rPr lang="en-US" sz="4800" b="1" dirty="0">
                <a:solidFill>
                  <a:srgbClr val="7030A0"/>
                </a:solidFill>
                <a:latin typeface="微软雅黑" panose="020B0503020204020204" charset="-122"/>
                <a:ea typeface="微软雅黑" panose="020B0503020204020204" charset="-122"/>
                <a:sym typeface="+mn-ea"/>
              </a:rPr>
              <a:t>图神经网络的节点表示学习</a:t>
            </a:r>
            <a:endParaRPr lang="en-US" sz="4800" b="1" dirty="0">
              <a:solidFill>
                <a:srgbClr val="7030A0"/>
              </a:solidFill>
              <a:latin typeface="微软雅黑" panose="020B0503020204020204" charset="-122"/>
              <a:ea typeface="微软雅黑" panose="020B0503020204020204" charset="-122"/>
              <a:sym typeface="+mn-ea"/>
            </a:endParaRPr>
          </a:p>
        </p:txBody>
      </p:sp>
      <p:cxnSp>
        <p:nvCxnSpPr>
          <p:cNvPr id="7" name="直接连接符 6"/>
          <p:cNvCxnSpPr/>
          <p:nvPr/>
        </p:nvCxnSpPr>
        <p:spPr>
          <a:xfrm>
            <a:off x="3030638" y="2971731"/>
            <a:ext cx="6130723" cy="0"/>
          </a:xfrm>
          <a:prstGeom prst="line">
            <a:avLst/>
          </a:prstGeom>
          <a:ln w="31750">
            <a:solidFill>
              <a:srgbClr val="7030A0"/>
            </a:solidFill>
          </a:ln>
        </p:spPr>
        <p:style>
          <a:lnRef idx="1">
            <a:schemeClr val="accent1"/>
          </a:lnRef>
          <a:fillRef idx="0">
            <a:schemeClr val="accent1"/>
          </a:fillRef>
          <a:effectRef idx="0">
            <a:schemeClr val="accent1"/>
          </a:effectRef>
          <a:fontRef idx="minor">
            <a:schemeClr val="tx1"/>
          </a:fontRef>
        </p:style>
      </p:cxnSp>
      <p:sp>
        <p:nvSpPr>
          <p:cNvPr id="17" name="任意多边形: 形状 15"/>
          <p:cNvSpPr/>
          <p:nvPr userDrawn="1">
            <p:custDataLst>
              <p:tags r:id="rId3"/>
            </p:custDataLst>
          </p:nvPr>
        </p:nvSpPr>
        <p:spPr>
          <a:xfrm>
            <a:off x="10473266" y="0"/>
            <a:ext cx="1718734" cy="1718734"/>
          </a:xfrm>
          <a:custGeom>
            <a:avLst/>
            <a:gdLst>
              <a:gd name="connsiteX0" fmla="*/ 0 w 1718734"/>
              <a:gd name="connsiteY0" fmla="*/ 0 h 1718734"/>
              <a:gd name="connsiteX1" fmla="*/ 1718734 w 1718734"/>
              <a:gd name="connsiteY1" fmla="*/ 0 h 1718734"/>
              <a:gd name="connsiteX2" fmla="*/ 1718734 w 1718734"/>
              <a:gd name="connsiteY2" fmla="*/ 1718734 h 1718734"/>
              <a:gd name="connsiteX3" fmla="*/ 0 w 1718734"/>
              <a:gd name="connsiteY3" fmla="*/ 0 h 1718734"/>
            </a:gdLst>
            <a:ahLst/>
            <a:cxnLst>
              <a:cxn ang="0">
                <a:pos x="connsiteX0" y="connsiteY0"/>
              </a:cxn>
              <a:cxn ang="0">
                <a:pos x="connsiteX1" y="connsiteY1"/>
              </a:cxn>
              <a:cxn ang="0">
                <a:pos x="connsiteX2" y="connsiteY2"/>
              </a:cxn>
              <a:cxn ang="0">
                <a:pos x="connsiteX3" y="connsiteY3"/>
              </a:cxn>
            </a:cxnLst>
            <a:rect l="l" t="t" r="r" b="b"/>
            <a:pathLst>
              <a:path w="1718734" h="1718734">
                <a:moveTo>
                  <a:pt x="0" y="0"/>
                </a:moveTo>
                <a:lnTo>
                  <a:pt x="1718734" y="0"/>
                </a:lnTo>
                <a:lnTo>
                  <a:pt x="1718734" y="1718734"/>
                </a:lnTo>
                <a:cubicBezTo>
                  <a:pt x="769503" y="1718734"/>
                  <a:pt x="0" y="949231"/>
                  <a:pt x="0" y="0"/>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sz="1600">
              <a:solidFill>
                <a:schemeClr val="bg1"/>
              </a:solidFill>
              <a:latin typeface="+mj-ea"/>
              <a:ea typeface="+mj-ea"/>
            </a:endParaRPr>
          </a:p>
        </p:txBody>
      </p:sp>
      <p:sp>
        <p:nvSpPr>
          <p:cNvPr id="18" name="任意多边形: 形状 16"/>
          <p:cNvSpPr/>
          <p:nvPr userDrawn="1">
            <p:custDataLst>
              <p:tags r:id="rId4"/>
            </p:custDataLst>
          </p:nvPr>
        </p:nvSpPr>
        <p:spPr>
          <a:xfrm>
            <a:off x="0" y="5233035"/>
            <a:ext cx="1755775" cy="1624965"/>
          </a:xfrm>
          <a:custGeom>
            <a:avLst/>
            <a:gdLst>
              <a:gd name="connsiteX0" fmla="*/ 0 w 3239626"/>
              <a:gd name="connsiteY0" fmla="*/ 0 h 2997939"/>
              <a:gd name="connsiteX1" fmla="*/ 3235687 w 3239626"/>
              <a:gd name="connsiteY1" fmla="*/ 2919932 h 2997939"/>
              <a:gd name="connsiteX2" fmla="*/ 3239626 w 3239626"/>
              <a:gd name="connsiteY2" fmla="*/ 2997939 h 2997939"/>
              <a:gd name="connsiteX3" fmla="*/ 1923617 w 3239626"/>
              <a:gd name="connsiteY3" fmla="*/ 2997939 h 2997939"/>
              <a:gd name="connsiteX4" fmla="*/ 1902727 w 3239626"/>
              <a:gd name="connsiteY4" fmla="*/ 2861061 h 2997939"/>
              <a:gd name="connsiteX5" fmla="*/ 0 w 3239626"/>
              <a:gd name="connsiteY5" fmla="*/ 1310294 h 2997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9626" h="2997939">
                <a:moveTo>
                  <a:pt x="0" y="0"/>
                </a:moveTo>
                <a:cubicBezTo>
                  <a:pt x="1684027" y="0"/>
                  <a:pt x="3069128" y="1279850"/>
                  <a:pt x="3235687" y="2919932"/>
                </a:cubicBezTo>
                <a:lnTo>
                  <a:pt x="3239626" y="2997939"/>
                </a:lnTo>
                <a:lnTo>
                  <a:pt x="1923617" y="2997939"/>
                </a:lnTo>
                <a:lnTo>
                  <a:pt x="1902727" y="2861061"/>
                </a:lnTo>
                <a:cubicBezTo>
                  <a:pt x="1721625" y="1976040"/>
                  <a:pt x="938559" y="1310294"/>
                  <a:pt x="0" y="1310294"/>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sz="1600">
              <a:solidFill>
                <a:schemeClr val="bg1"/>
              </a:solidFill>
              <a:latin typeface="+mj-ea"/>
              <a:ea typeface="+mj-ea"/>
            </a:endParaRPr>
          </a:p>
        </p:txBody>
      </p:sp>
      <p:sp>
        <p:nvSpPr>
          <p:cNvPr id="34" name="圆"/>
          <p:cNvSpPr/>
          <p:nvPr>
            <p:custDataLst>
              <p:tags r:id="rId5"/>
            </p:custDataLst>
          </p:nvPr>
        </p:nvSpPr>
        <p:spPr>
          <a:xfrm>
            <a:off x="10899124" y="5681794"/>
            <a:ext cx="1994272" cy="1994272"/>
          </a:xfrm>
          <a:custGeom>
            <a:avLst/>
            <a:gdLst>
              <a:gd name="connsiteX0" fmla="*/ 1428547 w 2857092"/>
              <a:gd name="connsiteY0" fmla="*/ 541531 h 2857094"/>
              <a:gd name="connsiteX1" fmla="*/ 541532 w 2857092"/>
              <a:gd name="connsiteY1" fmla="*/ 1428546 h 2857094"/>
              <a:gd name="connsiteX2" fmla="*/ 1428547 w 2857092"/>
              <a:gd name="connsiteY2" fmla="*/ 2315561 h 2857094"/>
              <a:gd name="connsiteX3" fmla="*/ 2315562 w 2857092"/>
              <a:gd name="connsiteY3" fmla="*/ 1428546 h 2857094"/>
              <a:gd name="connsiteX4" fmla="*/ 1428547 w 2857092"/>
              <a:gd name="connsiteY4" fmla="*/ 541531 h 2857094"/>
              <a:gd name="connsiteX5" fmla="*/ 1428546 w 2857092"/>
              <a:gd name="connsiteY5" fmla="*/ 0 h 2857094"/>
              <a:gd name="connsiteX6" fmla="*/ 2857092 w 2857092"/>
              <a:gd name="connsiteY6" fmla="*/ 1428547 h 2857094"/>
              <a:gd name="connsiteX7" fmla="*/ 1428546 w 2857092"/>
              <a:gd name="connsiteY7" fmla="*/ 2857094 h 2857094"/>
              <a:gd name="connsiteX8" fmla="*/ 0 w 2857092"/>
              <a:gd name="connsiteY8" fmla="*/ 1428547 h 2857094"/>
              <a:gd name="connsiteX9" fmla="*/ 1428546 w 2857092"/>
              <a:gd name="connsiteY9" fmla="*/ 0 h 2857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57092" h="2857094">
                <a:moveTo>
                  <a:pt x="1428547" y="541531"/>
                </a:moveTo>
                <a:cubicBezTo>
                  <a:pt x="938662" y="541531"/>
                  <a:pt x="541532" y="938661"/>
                  <a:pt x="541532" y="1428546"/>
                </a:cubicBezTo>
                <a:cubicBezTo>
                  <a:pt x="541532" y="1918431"/>
                  <a:pt x="938662" y="2315561"/>
                  <a:pt x="1428547" y="2315561"/>
                </a:cubicBezTo>
                <a:cubicBezTo>
                  <a:pt x="1918432" y="2315561"/>
                  <a:pt x="2315562" y="1918431"/>
                  <a:pt x="2315562" y="1428546"/>
                </a:cubicBezTo>
                <a:cubicBezTo>
                  <a:pt x="2315562" y="938661"/>
                  <a:pt x="1918432" y="541531"/>
                  <a:pt x="1428547" y="541531"/>
                </a:cubicBezTo>
                <a:close/>
                <a:moveTo>
                  <a:pt x="1428546" y="0"/>
                </a:moveTo>
                <a:cubicBezTo>
                  <a:pt x="2217510" y="0"/>
                  <a:pt x="2857092" y="639582"/>
                  <a:pt x="2857092" y="1428547"/>
                </a:cubicBezTo>
                <a:cubicBezTo>
                  <a:pt x="2857092" y="2217512"/>
                  <a:pt x="2217510" y="2857094"/>
                  <a:pt x="1428546" y="2857094"/>
                </a:cubicBezTo>
                <a:cubicBezTo>
                  <a:pt x="639582" y="2857094"/>
                  <a:pt x="0" y="2217512"/>
                  <a:pt x="0" y="1428547"/>
                </a:cubicBezTo>
                <a:cubicBezTo>
                  <a:pt x="0" y="639582"/>
                  <a:pt x="639582" y="0"/>
                  <a:pt x="1428546" y="0"/>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lt1"/>
              </a:solidFill>
              <a:latin typeface="微软雅黑" panose="020B0503020204020204" charset="-122"/>
              <a:ea typeface="微软雅黑" panose="020B0503020204020204" charset="-122"/>
            </a:endParaRPr>
          </a:p>
        </p:txBody>
      </p:sp>
      <p:grpSp>
        <p:nvGrpSpPr>
          <p:cNvPr id="20" name="!!平滑1"/>
          <p:cNvGrpSpPr/>
          <p:nvPr/>
        </p:nvGrpSpPr>
        <p:grpSpPr>
          <a:xfrm>
            <a:off x="299720" y="291465"/>
            <a:ext cx="1423670" cy="245110"/>
            <a:chOff x="3712" y="3924"/>
            <a:chExt cx="2242" cy="386"/>
          </a:xfrm>
          <a:solidFill>
            <a:srgbClr val="7030A0"/>
          </a:solidFill>
        </p:grpSpPr>
        <p:sp>
          <p:nvSpPr>
            <p:cNvPr id="21" name="任意多边形: 形状 2"/>
            <p:cNvSpPr/>
            <p:nvPr>
              <p:custDataLst>
                <p:tags r:id="rId6"/>
              </p:custDataLst>
            </p:nvPr>
          </p:nvSpPr>
          <p:spPr>
            <a:xfrm>
              <a:off x="4198"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2" name="任意多边形: 形状 3"/>
            <p:cNvSpPr/>
            <p:nvPr>
              <p:custDataLst>
                <p:tags r:id="rId7"/>
              </p:custDataLst>
            </p:nvPr>
          </p:nvSpPr>
          <p:spPr>
            <a:xfrm>
              <a:off x="3955"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3" name="任意多边形: 形状 4"/>
            <p:cNvSpPr/>
            <p:nvPr>
              <p:custDataLst>
                <p:tags r:id="rId8"/>
              </p:custDataLst>
            </p:nvPr>
          </p:nvSpPr>
          <p:spPr>
            <a:xfrm>
              <a:off x="3712"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4" name="任意多边形: 形状 6"/>
            <p:cNvSpPr/>
            <p:nvPr>
              <p:custDataLst>
                <p:tags r:id="rId9"/>
              </p:custDataLst>
            </p:nvPr>
          </p:nvSpPr>
          <p:spPr>
            <a:xfrm>
              <a:off x="4927"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5" name="任意多边形: 形状 7"/>
            <p:cNvSpPr/>
            <p:nvPr>
              <p:custDataLst>
                <p:tags r:id="rId10"/>
              </p:custDataLst>
            </p:nvPr>
          </p:nvSpPr>
          <p:spPr>
            <a:xfrm>
              <a:off x="4684"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6" name="任意多边形: 形状 8"/>
            <p:cNvSpPr/>
            <p:nvPr>
              <p:custDataLst>
                <p:tags r:id="rId11"/>
              </p:custDataLst>
            </p:nvPr>
          </p:nvSpPr>
          <p:spPr>
            <a:xfrm>
              <a:off x="4441"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7" name="任意多边形: 形状 10"/>
            <p:cNvSpPr/>
            <p:nvPr>
              <p:custDataLst>
                <p:tags r:id="rId12"/>
              </p:custDataLst>
            </p:nvPr>
          </p:nvSpPr>
          <p:spPr>
            <a:xfrm>
              <a:off x="5656"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8" name="任意多边形: 形状 11"/>
            <p:cNvSpPr/>
            <p:nvPr>
              <p:custDataLst>
                <p:tags r:id="rId13"/>
              </p:custDataLst>
            </p:nvPr>
          </p:nvSpPr>
          <p:spPr>
            <a:xfrm>
              <a:off x="5413"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9" name="任意多边形: 形状 12"/>
            <p:cNvSpPr/>
            <p:nvPr>
              <p:custDataLst>
                <p:tags r:id="rId14"/>
              </p:custDataLst>
            </p:nvPr>
          </p:nvSpPr>
          <p:spPr>
            <a:xfrm>
              <a:off x="5170"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grpSp>
      <p:sp>
        <p:nvSpPr>
          <p:cNvPr id="31" name="底纹3"/>
          <p:cNvSpPr/>
          <p:nvPr>
            <p:custDataLst>
              <p:tags r:id="rId15"/>
            </p:custDataLst>
          </p:nvPr>
        </p:nvSpPr>
        <p:spPr>
          <a:xfrm flipH="1">
            <a:off x="6940603" y="3106829"/>
            <a:ext cx="4681217" cy="3751171"/>
          </a:xfrm>
          <a:prstGeom prst="parallelogram">
            <a:avLst>
              <a:gd name="adj" fmla="val 9651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b="1">
              <a:solidFill>
                <a:schemeClr val="lt1"/>
              </a:solidFill>
              <a:latin typeface="微软雅黑" panose="020B0503020204020204" charset="-122"/>
              <a:ea typeface="微软雅黑" panose="020B0503020204020204" charset="-122"/>
              <a:sym typeface="+mn-ea"/>
            </a:endParaRPr>
          </a:p>
        </p:txBody>
      </p:sp>
      <p:sp>
        <p:nvSpPr>
          <p:cNvPr id="32" name="!!平滑2"/>
          <p:cNvSpPr/>
          <p:nvPr>
            <p:custDataLst>
              <p:tags r:id="rId16"/>
            </p:custDataLst>
          </p:nvPr>
        </p:nvSpPr>
        <p:spPr>
          <a:xfrm rot="10800000" flipH="1">
            <a:off x="1054751" y="-1"/>
            <a:ext cx="4681217" cy="3751171"/>
          </a:xfrm>
          <a:prstGeom prst="parallelogram">
            <a:avLst>
              <a:gd name="adj" fmla="val 9651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latin typeface="微软雅黑" panose="020B0503020204020204" charset="-122"/>
              <a:ea typeface="微软雅黑" panose="020B0503020204020204" charset="-122"/>
            </a:endParaRPr>
          </a:p>
        </p:txBody>
      </p:sp>
      <p:sp>
        <p:nvSpPr>
          <p:cNvPr id="33" name="底纹1"/>
          <p:cNvSpPr/>
          <p:nvPr>
            <p:custDataLst>
              <p:tags r:id="rId17"/>
            </p:custDataLst>
          </p:nvPr>
        </p:nvSpPr>
        <p:spPr>
          <a:xfrm rot="10800000" flipH="1">
            <a:off x="8073890" y="-5"/>
            <a:ext cx="2414405" cy="1600142"/>
          </a:xfrm>
          <a:prstGeom prst="parallelogram">
            <a:avLst>
              <a:gd name="adj" fmla="val 9982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solidFill>
                <a:schemeClr val="lt1"/>
              </a:solidFill>
              <a:latin typeface="微软雅黑" panose="020B0503020204020204" charset="-122"/>
              <a:ea typeface="微软雅黑" panose="020B0503020204020204" charset="-122"/>
              <a:sym typeface="+mn-ea"/>
            </a:endParaRPr>
          </a:p>
        </p:txBody>
      </p:sp>
      <p:sp>
        <p:nvSpPr>
          <p:cNvPr id="35" name="底纹2"/>
          <p:cNvSpPr/>
          <p:nvPr>
            <p:custDataLst>
              <p:tags r:id="rId18"/>
            </p:custDataLst>
          </p:nvPr>
        </p:nvSpPr>
        <p:spPr>
          <a:xfrm flipH="1">
            <a:off x="327793" y="5257858"/>
            <a:ext cx="2414405" cy="1600142"/>
          </a:xfrm>
          <a:prstGeom prst="parallelogram">
            <a:avLst>
              <a:gd name="adj" fmla="val 9982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solidFill>
                <a:schemeClr val="lt1"/>
              </a:solidFill>
              <a:latin typeface="微软雅黑" panose="020B0503020204020204" charset="-122"/>
              <a:ea typeface="微软雅黑" panose="020B0503020204020204" charset="-122"/>
              <a:sym typeface="+mn-ea"/>
            </a:endParaRPr>
          </a:p>
        </p:txBody>
      </p:sp>
      <p:sp>
        <p:nvSpPr>
          <p:cNvPr id="3" name="Text3" hidden="1"/>
          <p:cNvSpPr txBox="1"/>
          <p:nvPr>
            <p:custDataLst>
              <p:tags r:id="rId19"/>
            </p:custDataLst>
          </p:nvPr>
        </p:nvSpPr>
        <p:spPr>
          <a:xfrm>
            <a:off x="546607" y="-838775"/>
            <a:ext cx="9456368" cy="584775"/>
          </a:xfrm>
          <a:prstGeom prst="rect">
            <a:avLst/>
          </a:prstGeom>
          <a:noFill/>
        </p:spPr>
        <p:txBody>
          <a:bodyPr wrap="square" rtlCol="0" anchor="ctr" anchorCtr="0">
            <a:noAutofit/>
          </a:bodyPr>
          <a:p>
            <a:pPr marL="0" marR="0" lvl="0" indent="0" algn="l" defTabSz="914400" rtl="0" eaLnBrk="1" fontAlgn="auto" latinLnBrk="0" hangingPunct="1">
              <a:lnSpc>
                <a:spcPct val="120000"/>
              </a:lnSpc>
              <a:spcBef>
                <a:spcPts val="0"/>
              </a:spcBef>
              <a:spcAft>
                <a:spcPts val="0"/>
              </a:spcAft>
              <a:buClrTx/>
              <a:buSzTx/>
              <a:buFontTx/>
              <a:buNone/>
              <a:defRPr/>
            </a:pPr>
            <a:r>
              <a:rPr lang="en-US" altLang="zh-CN" sz="4500" b="1" spc="300" noProof="0" dirty="0" err="1">
                <a:ln>
                  <a:noFill/>
                </a:ln>
                <a:solidFill>
                  <a:schemeClr val="accent1"/>
                </a:solidFill>
                <a:effectLst/>
                <a:uLnTx/>
                <a:uFillTx/>
                <a:latin typeface="微软雅黑" panose="020B0503020204020204" charset="-122"/>
                <a:ea typeface="微软雅黑" panose="020B0503020204020204" charset="-122"/>
                <a:cs typeface="微软雅黑" panose="020B0503020204020204" charset="-122"/>
                <a:sym typeface="+mn-ea"/>
              </a:rPr>
              <a:t>什么是图神经学习</a:t>
            </a:r>
            <a:endParaRPr lang="en-US" altLang="zh-CN" sz="4500" b="1" spc="300" noProof="0" dirty="0" err="1">
              <a:ln>
                <a:noFill/>
              </a:ln>
              <a:solidFill>
                <a:schemeClr val="accent1"/>
              </a:solidFill>
              <a:effectLst/>
              <a:uLnTx/>
              <a:uFillTx/>
              <a:latin typeface="微软雅黑" panose="020B0503020204020204" charset="-122"/>
              <a:ea typeface="微软雅黑" panose="020B0503020204020204" charset="-122"/>
              <a:cs typeface="微软雅黑" panose="020B0503020204020204" charset="-122"/>
              <a:sym typeface="+mn-ea"/>
            </a:endParaRPr>
          </a:p>
        </p:txBody>
      </p:sp>
      <p:pic>
        <p:nvPicPr>
          <p:cNvPr id="5" name="图片 4"/>
          <p:cNvPicPr>
            <a:picLocks noChangeAspect="1"/>
          </p:cNvPicPr>
          <p:nvPr>
            <p:custDataLst>
              <p:tags r:id="rId20"/>
            </p:custDataLst>
          </p:nvPr>
        </p:nvPicPr>
        <p:blipFill>
          <a:blip r:embed="rId21">
            <a:clrChange>
              <a:clrFrom>
                <a:srgbClr val="FEFEFE">
                  <a:alpha val="100000"/>
                </a:srgbClr>
              </a:clrFrom>
              <a:clrTo>
                <a:srgbClr val="FEFEFE">
                  <a:alpha val="100000"/>
                  <a:alpha val="0"/>
                </a:srgbClr>
              </a:clrTo>
            </a:clrChange>
          </a:blip>
          <a:srcRect t="26647" b="25179"/>
          <a:stretch>
            <a:fillRect/>
          </a:stretch>
        </p:blipFill>
        <p:spPr>
          <a:xfrm>
            <a:off x="299720" y="614680"/>
            <a:ext cx="2795270" cy="831850"/>
          </a:xfrm>
          <a:prstGeom prst="rect">
            <a:avLst/>
          </a:prstGeom>
        </p:spPr>
      </p:pic>
    </p:spTree>
    <p:custDataLst>
      <p:tags r:id="rId2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lt">
                                    <p:tmPct val="10000"/>
                                  </p:iterate>
                                  <p:childTnLst>
                                    <p:set>
                                      <p:cBhvr>
                                        <p:cTn id="6" dur="300" fill="hold">
                                          <p:stCondLst>
                                            <p:cond delay="0"/>
                                          </p:stCondLst>
                                        </p:cTn>
                                        <p:tgtEl>
                                          <p:spTgt spid="4"/>
                                        </p:tgtEl>
                                        <p:attrNameLst>
                                          <p:attrName>style.visibility</p:attrName>
                                        </p:attrNameLst>
                                      </p:cBhvr>
                                      <p:to>
                                        <p:strVal val="visible"/>
                                      </p:to>
                                    </p:set>
                                    <p:animEffect transition="in" filter="fade">
                                      <p:cBhvr>
                                        <p:cTn id="7" dur="300"/>
                                        <p:tgtEl>
                                          <p:spTgt spid="4"/>
                                        </p:tgtEl>
                                      </p:cBhvr>
                                    </p:animEffect>
                                    <p:anim calcmode="lin" valueType="num">
                                      <p:cBhvr>
                                        <p:cTn id="8" dur="60">
                                          <p:stCondLst>
                                            <p:cond delay="0"/>
                                          </p:stCondLst>
                                        </p:cTn>
                                        <p:tgtEl>
                                          <p:spTgt spid="4"/>
                                        </p:tgtEl>
                                        <p:attrNameLst>
                                          <p:attrName>ppt_x</p:attrName>
                                        </p:attrNameLst>
                                      </p:cBhvr>
                                      <p:tavLst>
                                        <p:tav tm="0" fmla="$">
                                          <p:val>
                                            <p:strVal val="#ppt_x"/>
                                          </p:val>
                                        </p:tav>
                                        <p:tav tm="100000" fmla="$">
                                          <p:val>
                                            <p:strVal val="#ppt_x+rand(ppt_w)-ppt_w/2"/>
                                          </p:val>
                                        </p:tav>
                                      </p:tavLst>
                                    </p:anim>
                                    <p:anim calcmode="lin" valueType="num">
                                      <p:cBhvr>
                                        <p:cTn id="9" dur="60">
                                          <p:stCondLst>
                                            <p:cond delay="0"/>
                                          </p:stCondLst>
                                        </p:cTn>
                                        <p:tgtEl>
                                          <p:spTgt spid="4"/>
                                        </p:tgtEl>
                                        <p:attrNameLst>
                                          <p:attrName>ppt_y</p:attrName>
                                        </p:attrNameLst>
                                      </p:cBhvr>
                                      <p:tavLst>
                                        <p:tav tm="0" fmla="$">
                                          <p:val>
                                            <p:strVal val="#ppt_y"/>
                                          </p:val>
                                        </p:tav>
                                        <p:tav tm="100000" fmla="$">
                                          <p:val>
                                            <p:strVal val="#ppt_y+rand(ppt_h)-ppt_h/2"/>
                                          </p:val>
                                        </p:tav>
                                      </p:tavLst>
                                    </p:anim>
                                    <p:animScale>
                                      <p:cBhvr>
                                        <p:cTn id="10" dur="100" accel="50000">
                                          <p:stCondLst>
                                            <p:cond delay="50"/>
                                          </p:stCondLst>
                                        </p:cTn>
                                        <p:tgtEl>
                                          <p:spTgt spid="4"/>
                                        </p:tgtEl>
                                      </p:cBhvr>
                                      <p:from x="100000" y="100000"/>
                                      <p:to x="250000" y="250000"/>
                                    </p:animScale>
                                    <p:animScale>
                                      <p:cBhvr>
                                        <p:cTn id="11" dur="150" accel="50000">
                                          <p:stCondLst>
                                            <p:cond delay="150"/>
                                          </p:stCondLst>
                                        </p:cTn>
                                        <p:tgtEl>
                                          <p:spTgt spid="4"/>
                                        </p:tgtEl>
                                      </p:cBhvr>
                                      <p:from x="100000" y="100000"/>
                                      <p:to x="150000" y="150000"/>
                                    </p:animScale>
                                    <p:anim calcmode="lin" valueType="num">
                                      <p:cBhvr>
                                        <p:cTn id="12" dur="60">
                                          <p:stCondLst>
                                            <p:cond delay="150"/>
                                          </p:stCondLst>
                                        </p:cTn>
                                        <p:tgtEl>
                                          <p:spTgt spid="4"/>
                                        </p:tgtEl>
                                        <p:attrNameLst>
                                          <p:attrName>ppt_x</p:attrName>
                                        </p:attrNameLst>
                                      </p:cBhvr>
                                      <p:tavLst>
                                        <p:tav tm="0" fmla="$">
                                          <p:val>
                                            <p:strVal val="#ppt_x"/>
                                          </p:val>
                                        </p:tav>
                                        <p:tav tm="100000" fmla="$">
                                          <p:val>
                                            <p:strVal val="#ppt_x+#ppt_w/2"/>
                                          </p:val>
                                        </p:tav>
                                      </p:tavLst>
                                    </p:anim>
                                    <p:anim calcmode="lin" valueType="num">
                                      <p:cBhvr>
                                        <p:cTn id="13" dur="60">
                                          <p:stCondLst>
                                            <p:cond delay="150"/>
                                          </p:stCondLst>
                                        </p:cTn>
                                        <p:tgtEl>
                                          <p:spTgt spid="4"/>
                                        </p:tgtEl>
                                        <p:attrNameLst>
                                          <p:attrName>ppt_y</p:attrName>
                                        </p:attrNameLst>
                                      </p:cBhvr>
                                      <p:tavLst>
                                        <p:tav tm="0" fmla="$">
                                          <p:val>
                                            <p:strVal val="#ppt_y"/>
                                          </p:val>
                                        </p:tav>
                                        <p:tav tm="100000" fmla="$">
                                          <p:val>
                                            <p:strVal val="#ppt_y+#ppt_h/3"/>
                                          </p:val>
                                        </p:tav>
                                      </p:tavLst>
                                    </p:anim>
                                  </p:childTnLst>
                                </p:cTn>
                              </p:par>
                              <p:par>
                                <p:cTn id="14" presetID="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500">
                                          <p:stCondLst>
                                            <p:cond delay="0"/>
                                          </p:stCondLst>
                                        </p:cTn>
                                        <p:tgtEl>
                                          <p:spTgt spid="2"/>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17" dur="500">
                                          <p:stCondLst>
                                            <p:cond delay="0"/>
                                          </p:stCondLst>
                                        </p:cTn>
                                        <p:tgtEl>
                                          <p:spTgt spid="2"/>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18" dur="500">
                                          <p:stCondLst>
                                            <p:cond delay="0"/>
                                          </p:stCondLst>
                                        </p:cTn>
                                        <p:tgtEl>
                                          <p:spTgt spid="2"/>
                                        </p:tgtEl>
                                        <p:attrNameLst>
                                          <p:attrName>style.opacity</p:attrName>
                                        </p:attrNameLst>
                                      </p:cBhvr>
                                      <p:tavLst>
                                        <p:tav tm="0">
                                          <p:val>
                                            <p:fltVal val="0"/>
                                          </p:val>
                                        </p:tav>
                                        <p:tav tm="100000">
                                          <p:val>
                                            <p:fltVal val="1"/>
                                          </p:val>
                                        </p:tav>
                                      </p:tavLst>
                                    </p:anim>
                                  </p:childTnLst>
                                </p:cTn>
                              </p:par>
                              <p:par>
                                <p:cTn id="19" presetID="0" presetClass="entr" presetSubtype="0" fill="hold" nodeType="withEffect">
                                  <p:stCondLst>
                                    <p:cond delay="95"/>
                                  </p:stCondLst>
                                  <p:childTnLst>
                                    <p:set>
                                      <p:cBhvr>
                                        <p:cTn id="20" dur="200" fill="hold">
                                          <p:stCondLst>
                                            <p:cond delay="0"/>
                                          </p:stCondLst>
                                        </p:cTn>
                                        <p:tgtEl>
                                          <p:spTgt spid="7"/>
                                        </p:tgtEl>
                                        <p:attrNameLst>
                                          <p:attrName>style.visibility</p:attrName>
                                        </p:attrNameLst>
                                      </p:cBhvr>
                                      <p:to>
                                        <p:strVal val="visible"/>
                                      </p:to>
                                    </p:set>
                                    <p:animMotion path="M -1.251424 0 L 0 0 E">
                                      <p:cBhvr>
                                        <p:cTn id="21" dur="200"/>
                                        <p:tgtEl>
                                          <p:spTgt spid="7"/>
                                        </p:tgtEl>
                                      </p:cBhvr>
                                    </p:animMotion>
                                  </p:childTnLst>
                                </p:cTn>
                              </p:par>
                              <p:par>
                                <p:cTn id="22" presetID="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p:cTn id="24" dur="500">
                                          <p:stCondLst>
                                            <p:cond delay="0"/>
                                          </p:stCondLst>
                                        </p:cTn>
                                        <p:tgtEl>
                                          <p:spTgt spid="17"/>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25" dur="500">
                                          <p:stCondLst>
                                            <p:cond delay="0"/>
                                          </p:stCondLst>
                                        </p:cTn>
                                        <p:tgtEl>
                                          <p:spTgt spid="17"/>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26" dur="500">
                                          <p:stCondLst>
                                            <p:cond delay="0"/>
                                          </p:stCondLst>
                                        </p:cTn>
                                        <p:tgtEl>
                                          <p:spTgt spid="17"/>
                                        </p:tgtEl>
                                        <p:attrNameLst>
                                          <p:attrName>style.opacity</p:attrName>
                                        </p:attrNameLst>
                                      </p:cBhvr>
                                      <p:tavLst>
                                        <p:tav tm="0">
                                          <p:val>
                                            <p:fltVal val="0"/>
                                          </p:val>
                                        </p:tav>
                                        <p:tav tm="100000">
                                          <p:val>
                                            <p:fltVal val="1"/>
                                          </p:val>
                                        </p:tav>
                                      </p:tavLst>
                                    </p:anim>
                                  </p:childTnLst>
                                </p:cTn>
                              </p:par>
                              <p:par>
                                <p:cTn id="27" presetID="0"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p:cTn id="29" dur="500">
                                          <p:stCondLst>
                                            <p:cond delay="0"/>
                                          </p:stCondLst>
                                        </p:cTn>
                                        <p:tgtEl>
                                          <p:spTgt spid="18"/>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30" dur="500">
                                          <p:stCondLst>
                                            <p:cond delay="0"/>
                                          </p:stCondLst>
                                        </p:cTn>
                                        <p:tgtEl>
                                          <p:spTgt spid="18"/>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31" dur="500">
                                          <p:stCondLst>
                                            <p:cond delay="0"/>
                                          </p:stCondLst>
                                        </p:cTn>
                                        <p:tgtEl>
                                          <p:spTgt spid="18"/>
                                        </p:tgtEl>
                                        <p:attrNameLst>
                                          <p:attrName>style.opacity</p:attrName>
                                        </p:attrNameLst>
                                      </p:cBhvr>
                                      <p:tavLst>
                                        <p:tav tm="0">
                                          <p:val>
                                            <p:fltVal val="0"/>
                                          </p:val>
                                        </p:tav>
                                        <p:tav tm="100000">
                                          <p:val>
                                            <p:fltVal val="1"/>
                                          </p:val>
                                        </p:tav>
                                      </p:tavLst>
                                    </p:anim>
                                  </p:childTnLst>
                                </p:cTn>
                              </p:par>
                              <p:par>
                                <p:cTn id="32" presetID="0" presetClass="entr" presetSubtype="0"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 calcmode="lin" valueType="num">
                                      <p:cBhvr>
                                        <p:cTn id="34" dur="500">
                                          <p:stCondLst>
                                            <p:cond delay="0"/>
                                          </p:stCondLst>
                                        </p:cTn>
                                        <p:tgtEl>
                                          <p:spTgt spid="34"/>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35" dur="500">
                                          <p:stCondLst>
                                            <p:cond delay="0"/>
                                          </p:stCondLst>
                                        </p:cTn>
                                        <p:tgtEl>
                                          <p:spTgt spid="34"/>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36" dur="500">
                                          <p:stCondLst>
                                            <p:cond delay="0"/>
                                          </p:stCondLst>
                                        </p:cTn>
                                        <p:tgtEl>
                                          <p:spTgt spid="34"/>
                                        </p:tgtEl>
                                        <p:attrNameLst>
                                          <p:attrName>style.opacity</p:attrName>
                                        </p:attrNameLst>
                                      </p:cBhvr>
                                      <p:tavLst>
                                        <p:tav tm="0">
                                          <p:val>
                                            <p:fltVal val="0"/>
                                          </p:val>
                                        </p:tav>
                                        <p:tav tm="100000">
                                          <p:val>
                                            <p:fltVal val="1"/>
                                          </p:val>
                                        </p:tav>
                                      </p:tavLst>
                                    </p:anim>
                                  </p:childTnLst>
                                </p:cTn>
                              </p:par>
                              <p:par>
                                <p:cTn id="37" presetID="0" presetClass="entr" presetSubtype="0" fill="hold"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p:cTn id="39" dur="500">
                                          <p:stCondLst>
                                            <p:cond delay="0"/>
                                          </p:stCondLst>
                                        </p:cTn>
                                        <p:tgtEl>
                                          <p:spTgt spid="20"/>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40" dur="500">
                                          <p:stCondLst>
                                            <p:cond delay="0"/>
                                          </p:stCondLst>
                                        </p:cTn>
                                        <p:tgtEl>
                                          <p:spTgt spid="20"/>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41" dur="500">
                                          <p:stCondLst>
                                            <p:cond delay="0"/>
                                          </p:stCondLst>
                                        </p:cTn>
                                        <p:tgtEl>
                                          <p:spTgt spid="20"/>
                                        </p:tgtEl>
                                        <p:attrNameLst>
                                          <p:attrName>style.opacity</p:attrName>
                                        </p:attrNameLst>
                                      </p:cBhvr>
                                      <p:tavLst>
                                        <p:tav tm="0">
                                          <p:val>
                                            <p:fltVal val="0"/>
                                          </p:val>
                                        </p:tav>
                                        <p:tav tm="100000">
                                          <p:val>
                                            <p:fltVal val="1"/>
                                          </p:val>
                                        </p:tav>
                                      </p:tavLst>
                                    </p:anim>
                                  </p:childTnLst>
                                </p:cTn>
                              </p:par>
                              <p:par>
                                <p:cTn id="42" presetID="0" presetClass="entr" presetSubtype="0" fill="hold" grpId="0" nodeType="withEffect">
                                  <p:stCondLst>
                                    <p:cond delay="0"/>
                                  </p:stCondLst>
                                  <p:childTnLst>
                                    <p:set>
                                      <p:cBhvr>
                                        <p:cTn id="43" dur="1" fill="hold">
                                          <p:stCondLst>
                                            <p:cond delay="0"/>
                                          </p:stCondLst>
                                        </p:cTn>
                                        <p:tgtEl>
                                          <p:spTgt spid="31"/>
                                        </p:tgtEl>
                                        <p:attrNameLst>
                                          <p:attrName>style.visibility</p:attrName>
                                        </p:attrNameLst>
                                      </p:cBhvr>
                                      <p:to>
                                        <p:strVal val="visible"/>
                                      </p:to>
                                    </p:set>
                                    <p:anim calcmode="lin" valueType="num">
                                      <p:cBhvr>
                                        <p:cTn id="44" dur="500">
                                          <p:stCondLst>
                                            <p:cond delay="0"/>
                                          </p:stCondLst>
                                        </p:cTn>
                                        <p:tgtEl>
                                          <p:spTgt spid="31"/>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45" dur="500">
                                          <p:stCondLst>
                                            <p:cond delay="0"/>
                                          </p:stCondLst>
                                        </p:cTn>
                                        <p:tgtEl>
                                          <p:spTgt spid="31"/>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46" dur="500">
                                          <p:stCondLst>
                                            <p:cond delay="0"/>
                                          </p:stCondLst>
                                        </p:cTn>
                                        <p:tgtEl>
                                          <p:spTgt spid="31"/>
                                        </p:tgtEl>
                                        <p:attrNameLst>
                                          <p:attrName>style.opacity</p:attrName>
                                        </p:attrNameLst>
                                      </p:cBhvr>
                                      <p:tavLst>
                                        <p:tav tm="0">
                                          <p:val>
                                            <p:fltVal val="0"/>
                                          </p:val>
                                        </p:tav>
                                        <p:tav tm="100000">
                                          <p:val>
                                            <p:fltVal val="1"/>
                                          </p:val>
                                        </p:tav>
                                      </p:tavLst>
                                    </p:anim>
                                  </p:childTnLst>
                                </p:cTn>
                              </p:par>
                              <p:par>
                                <p:cTn id="47" presetID="0" presetClass="entr" presetSubtype="0" fill="hold" grpId="0" nodeType="withEffect">
                                  <p:stCondLst>
                                    <p:cond delay="0"/>
                                  </p:stCondLst>
                                  <p:childTnLst>
                                    <p:set>
                                      <p:cBhvr>
                                        <p:cTn id="48" dur="1" fill="hold">
                                          <p:stCondLst>
                                            <p:cond delay="0"/>
                                          </p:stCondLst>
                                        </p:cTn>
                                        <p:tgtEl>
                                          <p:spTgt spid="32"/>
                                        </p:tgtEl>
                                        <p:attrNameLst>
                                          <p:attrName>style.visibility</p:attrName>
                                        </p:attrNameLst>
                                      </p:cBhvr>
                                      <p:to>
                                        <p:strVal val="visible"/>
                                      </p:to>
                                    </p:set>
                                    <p:anim calcmode="lin" valueType="num">
                                      <p:cBhvr>
                                        <p:cTn id="49" dur="500">
                                          <p:stCondLst>
                                            <p:cond delay="0"/>
                                          </p:stCondLst>
                                        </p:cTn>
                                        <p:tgtEl>
                                          <p:spTgt spid="32"/>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50" dur="500">
                                          <p:stCondLst>
                                            <p:cond delay="0"/>
                                          </p:stCondLst>
                                        </p:cTn>
                                        <p:tgtEl>
                                          <p:spTgt spid="32"/>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51" dur="500">
                                          <p:stCondLst>
                                            <p:cond delay="0"/>
                                          </p:stCondLst>
                                        </p:cTn>
                                        <p:tgtEl>
                                          <p:spTgt spid="32"/>
                                        </p:tgtEl>
                                        <p:attrNameLst>
                                          <p:attrName>style.opacity</p:attrName>
                                        </p:attrNameLst>
                                      </p:cBhvr>
                                      <p:tavLst>
                                        <p:tav tm="0">
                                          <p:val>
                                            <p:fltVal val="0"/>
                                          </p:val>
                                        </p:tav>
                                        <p:tav tm="100000">
                                          <p:val>
                                            <p:fltVal val="1"/>
                                          </p:val>
                                        </p:tav>
                                      </p:tavLst>
                                    </p:anim>
                                  </p:childTnLst>
                                </p:cTn>
                              </p:par>
                              <p:par>
                                <p:cTn id="52" presetID="0" presetClass="entr" presetSubtype="0" fill="hold" grpId="0" nodeType="withEffect">
                                  <p:stCondLst>
                                    <p:cond delay="0"/>
                                  </p:stCondLst>
                                  <p:childTnLst>
                                    <p:set>
                                      <p:cBhvr>
                                        <p:cTn id="53" dur="1" fill="hold">
                                          <p:stCondLst>
                                            <p:cond delay="0"/>
                                          </p:stCondLst>
                                        </p:cTn>
                                        <p:tgtEl>
                                          <p:spTgt spid="33"/>
                                        </p:tgtEl>
                                        <p:attrNameLst>
                                          <p:attrName>style.visibility</p:attrName>
                                        </p:attrNameLst>
                                      </p:cBhvr>
                                      <p:to>
                                        <p:strVal val="visible"/>
                                      </p:to>
                                    </p:set>
                                    <p:anim calcmode="lin" valueType="num">
                                      <p:cBhvr>
                                        <p:cTn id="54" dur="500">
                                          <p:stCondLst>
                                            <p:cond delay="0"/>
                                          </p:stCondLst>
                                        </p:cTn>
                                        <p:tgtEl>
                                          <p:spTgt spid="33"/>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55" dur="500">
                                          <p:stCondLst>
                                            <p:cond delay="0"/>
                                          </p:stCondLst>
                                        </p:cTn>
                                        <p:tgtEl>
                                          <p:spTgt spid="33"/>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56" dur="500">
                                          <p:stCondLst>
                                            <p:cond delay="0"/>
                                          </p:stCondLst>
                                        </p:cTn>
                                        <p:tgtEl>
                                          <p:spTgt spid="33"/>
                                        </p:tgtEl>
                                        <p:attrNameLst>
                                          <p:attrName>style.opacity</p:attrName>
                                        </p:attrNameLst>
                                      </p:cBhvr>
                                      <p:tavLst>
                                        <p:tav tm="0">
                                          <p:val>
                                            <p:fltVal val="0"/>
                                          </p:val>
                                        </p:tav>
                                        <p:tav tm="100000">
                                          <p:val>
                                            <p:fltVal val="1"/>
                                          </p:val>
                                        </p:tav>
                                      </p:tavLst>
                                    </p:anim>
                                  </p:childTnLst>
                                </p:cTn>
                              </p:par>
                              <p:par>
                                <p:cTn id="57" presetID="0" presetClass="entr" presetSubtype="0"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anim calcmode="lin" valueType="num">
                                      <p:cBhvr>
                                        <p:cTn id="59" dur="500">
                                          <p:stCondLst>
                                            <p:cond delay="0"/>
                                          </p:stCondLst>
                                        </p:cTn>
                                        <p:tgtEl>
                                          <p:spTgt spid="35"/>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60" dur="500">
                                          <p:stCondLst>
                                            <p:cond delay="0"/>
                                          </p:stCondLst>
                                        </p:cTn>
                                        <p:tgtEl>
                                          <p:spTgt spid="35"/>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61" dur="500">
                                          <p:stCondLst>
                                            <p:cond delay="0"/>
                                          </p:stCondLst>
                                        </p:cTn>
                                        <p:tgtEl>
                                          <p:spTgt spid="35"/>
                                        </p:tgtEl>
                                        <p:attrNameLst>
                                          <p:attrName>style.opacity</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P spid="17" grpId="0" bldLvl="0" animBg="1"/>
      <p:bldP spid="18" grpId="0" bldLvl="0" animBg="1"/>
      <p:bldP spid="34" grpId="0" bldLvl="0" animBg="1"/>
      <p:bldP spid="31" grpId="0" animBg="1"/>
      <p:bldP spid="32" grpId="0" animBg="1"/>
      <p:bldP spid="33" grpId="0" animBg="1"/>
      <p:bldP spid="3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形状 23"/>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rgbClr val="7030A0"/>
              </a:solidFill>
              <a:effectLst/>
              <a:uLnTx/>
              <a:uFillTx/>
              <a:latin typeface="Roboto Regular"/>
              <a:ea typeface="思源黑体 CN Regular"/>
              <a:cs typeface="+mn-cs"/>
            </a:endParaRPr>
          </a:p>
        </p:txBody>
      </p:sp>
      <p:sp>
        <p:nvSpPr>
          <p:cNvPr id="17" name="Text1"/>
          <p:cNvSpPr txBox="1"/>
          <p:nvPr>
            <p:custDataLst>
              <p:tags r:id="rId1"/>
            </p:custDataLst>
          </p:nvPr>
        </p:nvSpPr>
        <p:spPr>
          <a:xfrm>
            <a:off x="711707" y="476359"/>
            <a:ext cx="9456368" cy="584775"/>
          </a:xfrm>
          <a:prstGeom prst="rect">
            <a:avLst/>
          </a:prstGeom>
          <a:noFill/>
        </p:spPr>
        <p:txBody>
          <a:bodyPr wrap="square" rtlCol="0" anchor="ctr" anchorCtr="0">
            <a:normAutofit fontScale="92500" lnSpcReduction="20000"/>
          </a:bodyPr>
          <a:lstStyle/>
          <a:p>
            <a:pPr marL="0" marR="0" lvl="0" indent="0" algn="l" defTabSz="914400" rtl="0" eaLnBrk="1" fontAlgn="auto" latinLnBrk="0" hangingPunct="1">
              <a:lnSpc>
                <a:spcPct val="120000"/>
              </a:lnSpc>
              <a:spcBef>
                <a:spcPts val="0"/>
              </a:spcBef>
              <a:spcAft>
                <a:spcPts val="0"/>
              </a:spcAft>
              <a:buClrTx/>
              <a:buSzTx/>
              <a:buFontTx/>
              <a:buNone/>
              <a:defRPr/>
            </a:pPr>
            <a:r>
              <a:rPr lang="en-US" altLang="zh-CN" sz="3200" b="1" spc="300" noProof="0" dirty="0" err="1">
                <a:ln>
                  <a:noFill/>
                </a:ln>
                <a:solidFill>
                  <a:srgbClr val="7030A0"/>
                </a:solidFill>
                <a:effectLst/>
                <a:uLnTx/>
                <a:uFillTx/>
                <a:latin typeface="微软雅黑" panose="020B0503020204020204" charset="-122"/>
                <a:ea typeface="微软雅黑" panose="020B0503020204020204" charset="-122"/>
                <a:cs typeface="微软雅黑" panose="020B0503020204020204" charset="-122"/>
                <a:sym typeface="+mn-ea"/>
              </a:rPr>
              <a:t>什么是图神经学习</a:t>
            </a:r>
            <a:endParaRPr lang="en-US" altLang="zh-CN" sz="3200" b="1" spc="300" noProof="0" dirty="0" err="1">
              <a:ln>
                <a:noFill/>
              </a:ln>
              <a:solidFill>
                <a:srgbClr val="7030A0"/>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21" name="图形 18"/>
          <p:cNvSpPr/>
          <p:nvPr/>
        </p:nvSpPr>
        <p:spPr>
          <a:xfrm rot="1613050">
            <a:off x="5088529" y="997568"/>
            <a:ext cx="4189676" cy="2081319"/>
          </a:xfrm>
          <a:custGeom>
            <a:avLst/>
            <a:gdLst>
              <a:gd name="connsiteX0" fmla="*/ 2424547 w 2953027"/>
              <a:gd name="connsiteY0" fmla="*/ 182099 h 1466985"/>
              <a:gd name="connsiteX1" fmla="*/ 1983443 w 2953027"/>
              <a:gd name="connsiteY1" fmla="*/ 368695 h 1466985"/>
              <a:gd name="connsiteX2" fmla="*/ 1812756 w 2953027"/>
              <a:gd name="connsiteY2" fmla="*/ 471564 h 1466985"/>
              <a:gd name="connsiteX3" fmla="*/ 1481667 w 2953027"/>
              <a:gd name="connsiteY3" fmla="*/ 469373 h 1466985"/>
              <a:gd name="connsiteX4" fmla="*/ 1378987 w 2953027"/>
              <a:gd name="connsiteY4" fmla="*/ 388125 h 1466985"/>
              <a:gd name="connsiteX5" fmla="*/ 727383 w 2953027"/>
              <a:gd name="connsiteY5" fmla="*/ -1447 h 1466985"/>
              <a:gd name="connsiteX6" fmla="*/ -2233 w 2953027"/>
              <a:gd name="connsiteY6" fmla="*/ 714261 h 1466985"/>
              <a:gd name="connsiteX7" fmla="*/ 713095 w 2953027"/>
              <a:gd name="connsiteY7" fmla="*/ 1465308 h 1466985"/>
              <a:gd name="connsiteX8" fmla="*/ 1382036 w 2953027"/>
              <a:gd name="connsiteY8" fmla="*/ 1069830 h 1466985"/>
              <a:gd name="connsiteX9" fmla="*/ 1488429 w 2953027"/>
              <a:gd name="connsiteY9" fmla="*/ 986486 h 1466985"/>
              <a:gd name="connsiteX10" fmla="*/ 1800373 w 2953027"/>
              <a:gd name="connsiteY10" fmla="*/ 984391 h 1466985"/>
              <a:gd name="connsiteX11" fmla="*/ 1977823 w 2953027"/>
              <a:gd name="connsiteY11" fmla="*/ 1092499 h 1466985"/>
              <a:gd name="connsiteX12" fmla="*/ 2756682 w 2953027"/>
              <a:gd name="connsiteY12" fmla="*/ 1154221 h 1466985"/>
              <a:gd name="connsiteX13" fmla="*/ 2818309 w 2953027"/>
              <a:gd name="connsiteY13" fmla="*/ 375362 h 1466985"/>
              <a:gd name="connsiteX14" fmla="*/ 2424547 w 2953027"/>
              <a:gd name="connsiteY14" fmla="*/ 182099 h 146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53027" h="1466985">
                <a:moveTo>
                  <a:pt x="2424547" y="182099"/>
                </a:moveTo>
                <a:cubicBezTo>
                  <a:pt x="2256715" y="173812"/>
                  <a:pt x="2094313" y="242488"/>
                  <a:pt x="1983443" y="368695"/>
                </a:cubicBezTo>
                <a:cubicBezTo>
                  <a:pt x="1938199" y="419367"/>
                  <a:pt x="1878668" y="455277"/>
                  <a:pt x="1812756" y="471564"/>
                </a:cubicBezTo>
                <a:cubicBezTo>
                  <a:pt x="1704074" y="499187"/>
                  <a:pt x="1590060" y="498425"/>
                  <a:pt x="1481667" y="469373"/>
                </a:cubicBezTo>
                <a:cubicBezTo>
                  <a:pt x="1437660" y="457753"/>
                  <a:pt x="1400418" y="428321"/>
                  <a:pt x="1378987" y="388125"/>
                </a:cubicBezTo>
                <a:cubicBezTo>
                  <a:pt x="1251162" y="147238"/>
                  <a:pt x="1000082" y="-2876"/>
                  <a:pt x="727383" y="-1447"/>
                </a:cubicBezTo>
                <a:cubicBezTo>
                  <a:pt x="332856" y="458"/>
                  <a:pt x="7101" y="319831"/>
                  <a:pt x="-2233" y="714261"/>
                </a:cubicBezTo>
                <a:cubicBezTo>
                  <a:pt x="-12140" y="1119169"/>
                  <a:pt x="308187" y="1455497"/>
                  <a:pt x="713095" y="1465308"/>
                </a:cubicBezTo>
                <a:cubicBezTo>
                  <a:pt x="993320" y="1472166"/>
                  <a:pt x="1252972" y="1318718"/>
                  <a:pt x="1382036" y="1069830"/>
                </a:cubicBezTo>
                <a:cubicBezTo>
                  <a:pt x="1403941" y="1028110"/>
                  <a:pt x="1442709" y="997820"/>
                  <a:pt x="1488429" y="986486"/>
                </a:cubicBezTo>
                <a:cubicBezTo>
                  <a:pt x="1590728" y="960578"/>
                  <a:pt x="1697789" y="959911"/>
                  <a:pt x="1800373" y="984391"/>
                </a:cubicBezTo>
                <a:cubicBezTo>
                  <a:pt x="1869525" y="1000678"/>
                  <a:pt x="1931723" y="1038492"/>
                  <a:pt x="1977823" y="1092499"/>
                </a:cubicBezTo>
                <a:cubicBezTo>
                  <a:pt x="2175848" y="1324624"/>
                  <a:pt x="2524559" y="1352246"/>
                  <a:pt x="2756682" y="1154221"/>
                </a:cubicBezTo>
                <a:cubicBezTo>
                  <a:pt x="2988808" y="956101"/>
                  <a:pt x="3016429" y="607391"/>
                  <a:pt x="2818309" y="375362"/>
                </a:cubicBezTo>
                <a:cubicBezTo>
                  <a:pt x="2719345" y="259348"/>
                  <a:pt x="2576851" y="189434"/>
                  <a:pt x="2424547" y="182099"/>
                </a:cubicBezTo>
                <a:close/>
              </a:path>
            </a:pathLst>
          </a:custGeom>
          <a:solidFill>
            <a:srgbClr val="7030A0">
              <a:alpha val="42000"/>
            </a:srgbClr>
          </a:solidFill>
          <a:ln w="9525" cap="flat">
            <a:noFill/>
            <a:prstDash val="solid"/>
            <a:miter/>
          </a:ln>
        </p:spPr>
        <p:txBody>
          <a:bodyPr rtlCol="0" anchor="ctr"/>
          <a:lstStyle/>
          <a:p>
            <a:endParaRPr lang="zh-CN" altLang="en-US"/>
          </a:p>
        </p:txBody>
      </p:sp>
      <p:sp>
        <p:nvSpPr>
          <p:cNvPr id="20" name="图形 18"/>
          <p:cNvSpPr/>
          <p:nvPr/>
        </p:nvSpPr>
        <p:spPr>
          <a:xfrm rot="20214273">
            <a:off x="2931809" y="1014934"/>
            <a:ext cx="4189676" cy="2081319"/>
          </a:xfrm>
          <a:custGeom>
            <a:avLst/>
            <a:gdLst>
              <a:gd name="connsiteX0" fmla="*/ 2424547 w 2953027"/>
              <a:gd name="connsiteY0" fmla="*/ 182099 h 1466985"/>
              <a:gd name="connsiteX1" fmla="*/ 1983443 w 2953027"/>
              <a:gd name="connsiteY1" fmla="*/ 368695 h 1466985"/>
              <a:gd name="connsiteX2" fmla="*/ 1812756 w 2953027"/>
              <a:gd name="connsiteY2" fmla="*/ 471564 h 1466985"/>
              <a:gd name="connsiteX3" fmla="*/ 1481667 w 2953027"/>
              <a:gd name="connsiteY3" fmla="*/ 469373 h 1466985"/>
              <a:gd name="connsiteX4" fmla="*/ 1378987 w 2953027"/>
              <a:gd name="connsiteY4" fmla="*/ 388125 h 1466985"/>
              <a:gd name="connsiteX5" fmla="*/ 727383 w 2953027"/>
              <a:gd name="connsiteY5" fmla="*/ -1447 h 1466985"/>
              <a:gd name="connsiteX6" fmla="*/ -2233 w 2953027"/>
              <a:gd name="connsiteY6" fmla="*/ 714261 h 1466985"/>
              <a:gd name="connsiteX7" fmla="*/ 713095 w 2953027"/>
              <a:gd name="connsiteY7" fmla="*/ 1465308 h 1466985"/>
              <a:gd name="connsiteX8" fmla="*/ 1382036 w 2953027"/>
              <a:gd name="connsiteY8" fmla="*/ 1069830 h 1466985"/>
              <a:gd name="connsiteX9" fmla="*/ 1488429 w 2953027"/>
              <a:gd name="connsiteY9" fmla="*/ 986486 h 1466985"/>
              <a:gd name="connsiteX10" fmla="*/ 1800373 w 2953027"/>
              <a:gd name="connsiteY10" fmla="*/ 984391 h 1466985"/>
              <a:gd name="connsiteX11" fmla="*/ 1977823 w 2953027"/>
              <a:gd name="connsiteY11" fmla="*/ 1092499 h 1466985"/>
              <a:gd name="connsiteX12" fmla="*/ 2756682 w 2953027"/>
              <a:gd name="connsiteY12" fmla="*/ 1154221 h 1466985"/>
              <a:gd name="connsiteX13" fmla="*/ 2818309 w 2953027"/>
              <a:gd name="connsiteY13" fmla="*/ 375362 h 1466985"/>
              <a:gd name="connsiteX14" fmla="*/ 2424547 w 2953027"/>
              <a:gd name="connsiteY14" fmla="*/ 182099 h 146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53027" h="1466985">
                <a:moveTo>
                  <a:pt x="2424547" y="182099"/>
                </a:moveTo>
                <a:cubicBezTo>
                  <a:pt x="2256715" y="173812"/>
                  <a:pt x="2094313" y="242488"/>
                  <a:pt x="1983443" y="368695"/>
                </a:cubicBezTo>
                <a:cubicBezTo>
                  <a:pt x="1938199" y="419367"/>
                  <a:pt x="1878668" y="455277"/>
                  <a:pt x="1812756" y="471564"/>
                </a:cubicBezTo>
                <a:cubicBezTo>
                  <a:pt x="1704074" y="499187"/>
                  <a:pt x="1590060" y="498425"/>
                  <a:pt x="1481667" y="469373"/>
                </a:cubicBezTo>
                <a:cubicBezTo>
                  <a:pt x="1437660" y="457753"/>
                  <a:pt x="1400418" y="428321"/>
                  <a:pt x="1378987" y="388125"/>
                </a:cubicBezTo>
                <a:cubicBezTo>
                  <a:pt x="1251162" y="147238"/>
                  <a:pt x="1000082" y="-2876"/>
                  <a:pt x="727383" y="-1447"/>
                </a:cubicBezTo>
                <a:cubicBezTo>
                  <a:pt x="332856" y="458"/>
                  <a:pt x="7101" y="319831"/>
                  <a:pt x="-2233" y="714261"/>
                </a:cubicBezTo>
                <a:cubicBezTo>
                  <a:pt x="-12140" y="1119169"/>
                  <a:pt x="308187" y="1455497"/>
                  <a:pt x="713095" y="1465308"/>
                </a:cubicBezTo>
                <a:cubicBezTo>
                  <a:pt x="993320" y="1472166"/>
                  <a:pt x="1252972" y="1318718"/>
                  <a:pt x="1382036" y="1069830"/>
                </a:cubicBezTo>
                <a:cubicBezTo>
                  <a:pt x="1403941" y="1028110"/>
                  <a:pt x="1442709" y="997820"/>
                  <a:pt x="1488429" y="986486"/>
                </a:cubicBezTo>
                <a:cubicBezTo>
                  <a:pt x="1590728" y="960578"/>
                  <a:pt x="1697789" y="959911"/>
                  <a:pt x="1800373" y="984391"/>
                </a:cubicBezTo>
                <a:cubicBezTo>
                  <a:pt x="1869525" y="1000678"/>
                  <a:pt x="1931723" y="1038492"/>
                  <a:pt x="1977823" y="1092499"/>
                </a:cubicBezTo>
                <a:cubicBezTo>
                  <a:pt x="2175848" y="1324624"/>
                  <a:pt x="2524559" y="1352246"/>
                  <a:pt x="2756682" y="1154221"/>
                </a:cubicBezTo>
                <a:cubicBezTo>
                  <a:pt x="2988808" y="956101"/>
                  <a:pt x="3016429" y="607391"/>
                  <a:pt x="2818309" y="375362"/>
                </a:cubicBezTo>
                <a:cubicBezTo>
                  <a:pt x="2719345" y="259348"/>
                  <a:pt x="2576851" y="189434"/>
                  <a:pt x="2424547" y="182099"/>
                </a:cubicBezTo>
                <a:close/>
              </a:path>
            </a:pathLst>
          </a:custGeom>
          <a:solidFill>
            <a:srgbClr val="7030A0"/>
          </a:solidFill>
          <a:ln w="9525" cap="flat">
            <a:noFill/>
            <a:prstDash val="solid"/>
            <a:miter/>
          </a:ln>
        </p:spPr>
        <p:txBody>
          <a:bodyPr rtlCol="0" anchor="ctr"/>
          <a:lstStyle/>
          <a:p>
            <a:endParaRPr lang="zh-CN" altLang="en-US">
              <a:solidFill>
                <a:srgbClr val="7030A0"/>
              </a:solidFill>
            </a:endParaRPr>
          </a:p>
        </p:txBody>
      </p:sp>
      <p:sp>
        <p:nvSpPr>
          <p:cNvPr id="5" name="Freeform 18"/>
          <p:cNvSpPr/>
          <p:nvPr/>
        </p:nvSpPr>
        <p:spPr bwMode="auto">
          <a:xfrm>
            <a:off x="3471069" y="1902944"/>
            <a:ext cx="1141062" cy="1146396"/>
          </a:xfrm>
          <a:custGeom>
            <a:avLst/>
            <a:gdLst>
              <a:gd name="T0" fmla="*/ 181 w 181"/>
              <a:gd name="T1" fmla="*/ 90 h 181"/>
              <a:gd name="T2" fmla="*/ 91 w 181"/>
              <a:gd name="T3" fmla="*/ 181 h 181"/>
              <a:gd name="T4" fmla="*/ 0 w 181"/>
              <a:gd name="T5" fmla="*/ 92 h 181"/>
              <a:gd name="T6" fmla="*/ 89 w 181"/>
              <a:gd name="T7" fmla="*/ 0 h 181"/>
              <a:gd name="T8" fmla="*/ 181 w 181"/>
              <a:gd name="T9" fmla="*/ 90 h 181"/>
            </a:gdLst>
            <a:ahLst/>
            <a:cxnLst>
              <a:cxn ang="0">
                <a:pos x="T0" y="T1"/>
              </a:cxn>
              <a:cxn ang="0">
                <a:pos x="T2" y="T3"/>
              </a:cxn>
              <a:cxn ang="0">
                <a:pos x="T4" y="T5"/>
              </a:cxn>
              <a:cxn ang="0">
                <a:pos x="T6" y="T7"/>
              </a:cxn>
              <a:cxn ang="0">
                <a:pos x="T8" y="T9"/>
              </a:cxn>
            </a:cxnLst>
            <a:rect l="0" t="0" r="r" b="b"/>
            <a:pathLst>
              <a:path w="181" h="181">
                <a:moveTo>
                  <a:pt x="181" y="90"/>
                </a:moveTo>
                <a:cubicBezTo>
                  <a:pt x="181" y="139"/>
                  <a:pt x="141" y="180"/>
                  <a:pt x="91" y="181"/>
                </a:cubicBezTo>
                <a:cubicBezTo>
                  <a:pt x="42" y="181"/>
                  <a:pt x="1" y="141"/>
                  <a:pt x="0" y="92"/>
                </a:cubicBezTo>
                <a:cubicBezTo>
                  <a:pt x="0" y="42"/>
                  <a:pt x="40" y="1"/>
                  <a:pt x="89" y="0"/>
                </a:cubicBezTo>
                <a:cubicBezTo>
                  <a:pt x="139" y="0"/>
                  <a:pt x="180" y="40"/>
                  <a:pt x="181" y="90"/>
                </a:cubicBezTo>
                <a:close/>
              </a:path>
            </a:pathLst>
          </a:custGeom>
          <a:solidFill>
            <a:schemeClr val="bg1"/>
          </a:solidFill>
          <a:ln>
            <a:noFill/>
          </a:ln>
        </p:spPr>
        <p:txBody>
          <a:bodyPr vert="horz" wrap="square" lIns="91440" tIns="45720" rIns="91440" bIns="45720" numCol="1" anchor="ctr" anchorCtr="0" compatLnSpc="1"/>
          <a:lstStyle/>
          <a:p>
            <a:pPr algn="ctr"/>
            <a:endParaRPr lang="en-US" sz="4400" dirty="0">
              <a:solidFill>
                <a:schemeClr val="accent1"/>
              </a:solidFill>
              <a:latin typeface="HarmonyOS Sans SC Light" panose="00000400000000000000" pitchFamily="2" charset="-122"/>
              <a:ea typeface="阿里巴巴普惠体 2.0 55 Regular" panose="00020600040101010101" charset="-122"/>
              <a:cs typeface="阿里巴巴普惠体 2.0 55 Regular" panose="00020600040101010101" charset="-122"/>
              <a:sym typeface="HarmonyOS Sans SC Light" panose="00000400000000000000" pitchFamily="2" charset="-122"/>
            </a:endParaRPr>
          </a:p>
        </p:txBody>
      </p:sp>
      <p:sp>
        <p:nvSpPr>
          <p:cNvPr id="22" name="Freeform 18"/>
          <p:cNvSpPr/>
          <p:nvPr/>
        </p:nvSpPr>
        <p:spPr bwMode="auto">
          <a:xfrm>
            <a:off x="5671951" y="951603"/>
            <a:ext cx="1146010" cy="1151366"/>
          </a:xfrm>
          <a:custGeom>
            <a:avLst/>
            <a:gdLst>
              <a:gd name="T0" fmla="*/ 181 w 181"/>
              <a:gd name="T1" fmla="*/ 90 h 181"/>
              <a:gd name="T2" fmla="*/ 91 w 181"/>
              <a:gd name="T3" fmla="*/ 181 h 181"/>
              <a:gd name="T4" fmla="*/ 0 w 181"/>
              <a:gd name="T5" fmla="*/ 92 h 181"/>
              <a:gd name="T6" fmla="*/ 89 w 181"/>
              <a:gd name="T7" fmla="*/ 0 h 181"/>
              <a:gd name="T8" fmla="*/ 181 w 181"/>
              <a:gd name="T9" fmla="*/ 90 h 181"/>
            </a:gdLst>
            <a:ahLst/>
            <a:cxnLst>
              <a:cxn ang="0">
                <a:pos x="T0" y="T1"/>
              </a:cxn>
              <a:cxn ang="0">
                <a:pos x="T2" y="T3"/>
              </a:cxn>
              <a:cxn ang="0">
                <a:pos x="T4" y="T5"/>
              </a:cxn>
              <a:cxn ang="0">
                <a:pos x="T6" y="T7"/>
              </a:cxn>
              <a:cxn ang="0">
                <a:pos x="T8" y="T9"/>
              </a:cxn>
            </a:cxnLst>
            <a:rect l="0" t="0" r="r" b="b"/>
            <a:pathLst>
              <a:path w="181" h="181">
                <a:moveTo>
                  <a:pt x="181" y="90"/>
                </a:moveTo>
                <a:cubicBezTo>
                  <a:pt x="181" y="139"/>
                  <a:pt x="141" y="180"/>
                  <a:pt x="91" y="181"/>
                </a:cubicBezTo>
                <a:cubicBezTo>
                  <a:pt x="42" y="181"/>
                  <a:pt x="1" y="141"/>
                  <a:pt x="0" y="92"/>
                </a:cubicBezTo>
                <a:cubicBezTo>
                  <a:pt x="0" y="42"/>
                  <a:pt x="40" y="1"/>
                  <a:pt x="89" y="0"/>
                </a:cubicBezTo>
                <a:cubicBezTo>
                  <a:pt x="139" y="0"/>
                  <a:pt x="180" y="40"/>
                  <a:pt x="181" y="90"/>
                </a:cubicBezTo>
                <a:close/>
              </a:path>
            </a:pathLst>
          </a:custGeom>
          <a:solidFill>
            <a:schemeClr val="bg1"/>
          </a:solidFill>
          <a:ln>
            <a:noFill/>
          </a:ln>
        </p:spPr>
        <p:txBody>
          <a:bodyPr vert="horz" wrap="square" lIns="91440" tIns="45720" rIns="91440" bIns="45720" numCol="1" anchor="ctr" anchorCtr="0" compatLnSpc="1"/>
          <a:lstStyle/>
          <a:p>
            <a:pPr algn="ctr"/>
            <a:endParaRPr lang="en-US" sz="4400" dirty="0">
              <a:solidFill>
                <a:schemeClr val="accent1"/>
              </a:solidFill>
              <a:latin typeface="HarmonyOS Sans SC Light" panose="00000400000000000000" pitchFamily="2" charset="-122"/>
              <a:ea typeface="阿里巴巴普惠体 2.0 55 Regular" panose="00020600040101010101" charset="-122"/>
              <a:cs typeface="阿里巴巴普惠体 2.0 55 Regular" panose="00020600040101010101" charset="-122"/>
              <a:sym typeface="HarmonyOS Sans SC Light" panose="00000400000000000000" pitchFamily="2" charset="-122"/>
            </a:endParaRPr>
          </a:p>
        </p:txBody>
      </p:sp>
      <p:sp>
        <p:nvSpPr>
          <p:cNvPr id="23" name="Freeform 18"/>
          <p:cNvSpPr/>
          <p:nvPr/>
        </p:nvSpPr>
        <p:spPr bwMode="auto">
          <a:xfrm>
            <a:off x="7842340" y="2120393"/>
            <a:ext cx="1061680" cy="1066642"/>
          </a:xfrm>
          <a:custGeom>
            <a:avLst/>
            <a:gdLst>
              <a:gd name="T0" fmla="*/ 181 w 181"/>
              <a:gd name="T1" fmla="*/ 90 h 181"/>
              <a:gd name="T2" fmla="*/ 91 w 181"/>
              <a:gd name="T3" fmla="*/ 181 h 181"/>
              <a:gd name="T4" fmla="*/ 0 w 181"/>
              <a:gd name="T5" fmla="*/ 92 h 181"/>
              <a:gd name="T6" fmla="*/ 89 w 181"/>
              <a:gd name="T7" fmla="*/ 0 h 181"/>
              <a:gd name="T8" fmla="*/ 181 w 181"/>
              <a:gd name="T9" fmla="*/ 90 h 181"/>
            </a:gdLst>
            <a:ahLst/>
            <a:cxnLst>
              <a:cxn ang="0">
                <a:pos x="T0" y="T1"/>
              </a:cxn>
              <a:cxn ang="0">
                <a:pos x="T2" y="T3"/>
              </a:cxn>
              <a:cxn ang="0">
                <a:pos x="T4" y="T5"/>
              </a:cxn>
              <a:cxn ang="0">
                <a:pos x="T6" y="T7"/>
              </a:cxn>
              <a:cxn ang="0">
                <a:pos x="T8" y="T9"/>
              </a:cxn>
            </a:cxnLst>
            <a:rect l="0" t="0" r="r" b="b"/>
            <a:pathLst>
              <a:path w="181" h="181">
                <a:moveTo>
                  <a:pt x="181" y="90"/>
                </a:moveTo>
                <a:cubicBezTo>
                  <a:pt x="181" y="139"/>
                  <a:pt x="141" y="180"/>
                  <a:pt x="91" y="181"/>
                </a:cubicBezTo>
                <a:cubicBezTo>
                  <a:pt x="42" y="181"/>
                  <a:pt x="1" y="141"/>
                  <a:pt x="0" y="92"/>
                </a:cubicBezTo>
                <a:cubicBezTo>
                  <a:pt x="0" y="42"/>
                  <a:pt x="40" y="1"/>
                  <a:pt x="89" y="0"/>
                </a:cubicBezTo>
                <a:cubicBezTo>
                  <a:pt x="139" y="0"/>
                  <a:pt x="180" y="40"/>
                  <a:pt x="181" y="90"/>
                </a:cubicBezTo>
                <a:close/>
              </a:path>
            </a:pathLst>
          </a:custGeom>
          <a:solidFill>
            <a:schemeClr val="bg1"/>
          </a:solidFill>
          <a:ln>
            <a:noFill/>
          </a:ln>
        </p:spPr>
        <p:txBody>
          <a:bodyPr vert="horz" wrap="square" lIns="91440" tIns="45720" rIns="91440" bIns="45720" numCol="1" anchor="ctr" anchorCtr="0" compatLnSpc="1"/>
          <a:lstStyle/>
          <a:p>
            <a:pPr algn="ctr"/>
            <a:endParaRPr lang="en-US" sz="4400" dirty="0">
              <a:solidFill>
                <a:schemeClr val="accent1"/>
              </a:solidFill>
              <a:latin typeface="HarmonyOS Sans SC Light" panose="00000400000000000000" pitchFamily="2" charset="-122"/>
              <a:ea typeface="阿里巴巴普惠体 2.0 55 Regular" panose="00020600040101010101" charset="-122"/>
              <a:cs typeface="阿里巴巴普惠体 2.0 55 Regular" panose="00020600040101010101" charset="-122"/>
              <a:sym typeface="HarmonyOS Sans SC Light" panose="00000400000000000000" pitchFamily="2" charset="-122"/>
            </a:endParaRPr>
          </a:p>
        </p:txBody>
      </p:sp>
      <p:sp>
        <p:nvSpPr>
          <p:cNvPr id="24" name="Text2"/>
          <p:cNvSpPr txBox="1"/>
          <p:nvPr>
            <p:custDataLst>
              <p:tags r:id="rId2"/>
            </p:custDataLst>
          </p:nvPr>
        </p:nvSpPr>
        <p:spPr>
          <a:xfrm>
            <a:off x="1245871" y="3999137"/>
            <a:ext cx="3962049" cy="1052704"/>
          </a:xfrm>
          <a:prstGeom prst="rect">
            <a:avLst/>
          </a:prstGeom>
          <a:noFill/>
        </p:spPr>
        <p:txBody>
          <a:bodyPr wrap="square" rtlCol="0">
            <a:noAutofit/>
          </a:bodyPr>
          <a:lstStyle/>
          <a:p>
            <a:pPr indent="0" algn="just" fontAlgn="auto">
              <a:lnSpc>
                <a:spcPct val="120000"/>
              </a:lnSpc>
              <a:spcBef>
                <a:spcPts val="150"/>
              </a:spcBef>
              <a:spcAft>
                <a:spcPts val="150"/>
              </a:spcAft>
            </a:pPr>
            <a:r>
              <a:rPr lang="en-US" altLang="zh-CN" sz="1200" dirty="0">
                <a:latin typeface="微软雅黑" panose="020B0503020204020204" charset="-122"/>
                <a:ea typeface="微软雅黑" panose="020B0503020204020204" charset="-122"/>
              </a:rPr>
              <a:t>图神经学习是机器学习领域的一个重要分支，采用图结构表示数据和模型。图神经学习通过将数据表示为图的形式，利用节点和边的关系来提取特征信息。它能够充分考虑节点之间的相互作用和依赖关系，从而更好地捕捉数据的局部和全局特征。
图神经学习的核心是图神经网络模型</a:t>
            </a:r>
            <a:r>
              <a:rPr lang="zh-CN" altLang="en-US" sz="1200" dirty="0">
                <a:latin typeface="微软雅黑" panose="020B0503020204020204" charset="-122"/>
                <a:ea typeface="微软雅黑" panose="020B0503020204020204" charset="-122"/>
              </a:rPr>
              <a:t>，</a:t>
            </a:r>
            <a:r>
              <a:rPr lang="en-US" altLang="zh-CN" sz="1200" dirty="0">
                <a:latin typeface="微软雅黑" panose="020B0503020204020204" charset="-122"/>
                <a:ea typeface="微软雅黑" panose="020B0503020204020204" charset="-122"/>
              </a:rPr>
              <a:t>能通过学习节点的嵌入表示和图结构之间的交互关系，实现对图数据的有效学习和推理。通过自适应地学习图的拓扑和节点特征之间的映射关系，从而实现对图数据的分类、回归和生成等任务。</a:t>
            </a:r>
            <a:endParaRPr lang="en-US" altLang="zh-CN" sz="1200" dirty="0">
              <a:latin typeface="微软雅黑" panose="020B0503020204020204" charset="-122"/>
              <a:ea typeface="微软雅黑" panose="020B0503020204020204" charset="-122"/>
            </a:endParaRPr>
          </a:p>
        </p:txBody>
      </p:sp>
      <p:sp>
        <p:nvSpPr>
          <p:cNvPr id="25" name="Text3"/>
          <p:cNvSpPr txBox="1"/>
          <p:nvPr>
            <p:custDataLst>
              <p:tags r:id="rId3"/>
            </p:custDataLst>
          </p:nvPr>
        </p:nvSpPr>
        <p:spPr>
          <a:xfrm>
            <a:off x="1675130" y="3536950"/>
            <a:ext cx="3169285" cy="464185"/>
          </a:xfrm>
          <a:prstGeom prst="rect">
            <a:avLst/>
          </a:prstGeom>
          <a:noFill/>
        </p:spPr>
        <p:txBody>
          <a:bodyPr wrap="square" rtlCol="0" anchor="ctr" anchorCtr="0"/>
          <a:lstStyle/>
          <a:p>
            <a:pPr indent="0" algn="r" fontAlgn="auto">
              <a:lnSpc>
                <a:spcPct val="120000"/>
              </a:lnSpc>
            </a:pPr>
            <a:r>
              <a:rPr lang="zh-CN" altLang="en-US" sz="2000" b="1" dirty="0">
                <a:solidFill>
                  <a:srgbClr val="7030A0"/>
                </a:solidFill>
                <a:latin typeface="微软雅黑" panose="020B0503020204020204" charset="-122"/>
                <a:ea typeface="微软雅黑" panose="020B0503020204020204" charset="-122"/>
              </a:rPr>
              <a:t>部分：什么是图神经学习</a:t>
            </a:r>
            <a:endParaRPr lang="zh-CN" altLang="en-US" sz="2000" b="1" dirty="0">
              <a:solidFill>
                <a:srgbClr val="7030A0"/>
              </a:solidFill>
              <a:latin typeface="微软雅黑" panose="020B0503020204020204" charset="-122"/>
              <a:ea typeface="微软雅黑" panose="020B0503020204020204" charset="-122"/>
            </a:endParaRPr>
          </a:p>
        </p:txBody>
      </p:sp>
      <p:sp>
        <p:nvSpPr>
          <p:cNvPr id="26" name="Text4"/>
          <p:cNvSpPr txBox="1"/>
          <p:nvPr>
            <p:custDataLst>
              <p:tags r:id="rId4"/>
            </p:custDataLst>
          </p:nvPr>
        </p:nvSpPr>
        <p:spPr>
          <a:xfrm>
            <a:off x="6511290" y="3913505"/>
            <a:ext cx="5282565" cy="1177925"/>
          </a:xfrm>
          <a:prstGeom prst="rect">
            <a:avLst/>
          </a:prstGeom>
          <a:noFill/>
        </p:spPr>
        <p:txBody>
          <a:bodyPr wrap="square" rtlCol="0"/>
          <a:lstStyle/>
          <a:p>
            <a:pPr indent="0" algn="just" fontAlgn="auto">
              <a:lnSpc>
                <a:spcPct val="120000"/>
              </a:lnSpc>
              <a:spcBef>
                <a:spcPts val="150"/>
              </a:spcBef>
              <a:spcAft>
                <a:spcPts val="150"/>
              </a:spcAft>
            </a:pPr>
            <a:r>
              <a:rPr lang="en-US" altLang="zh-CN" sz="1200" dirty="0">
                <a:latin typeface="微软雅黑" panose="020B0503020204020204" charset="-122"/>
                <a:ea typeface="微软雅黑" panose="020B0503020204020204" charset="-122"/>
              </a:rPr>
              <a:t>1. 图神经学习是指将神经网络的方法应用于图结构数据的学习和推理过程。传统的神经网络主要针对向量或矩阵形式的数据进行建模和计算，而图神经学习则将这种能力扩展到了非欧几里得空间中的图结构数据。
2. 图神经学习的基本原理是将每个节点和其相邻节点的特征信息进行聚合和传递，以便捕捉到节点之间的信息传递和相互影响关系。通过迭代这一聚合和传递过程，神经网络可以逐渐提取出图数据中的更高层次的特征表示，从而实现对图结构数据的学习和推理。</a:t>
            </a:r>
            <a:endParaRPr lang="en-US" altLang="zh-CN" sz="1200" dirty="0">
              <a:latin typeface="微软雅黑" panose="020B0503020204020204" charset="-122"/>
              <a:ea typeface="微软雅黑" panose="020B0503020204020204" charset="-122"/>
            </a:endParaRPr>
          </a:p>
        </p:txBody>
      </p:sp>
      <p:sp>
        <p:nvSpPr>
          <p:cNvPr id="27" name="Text5"/>
          <p:cNvSpPr txBox="1"/>
          <p:nvPr>
            <p:custDataLst>
              <p:tags r:id="rId5"/>
            </p:custDataLst>
          </p:nvPr>
        </p:nvSpPr>
        <p:spPr>
          <a:xfrm>
            <a:off x="6002020" y="3379470"/>
            <a:ext cx="5728970" cy="464185"/>
          </a:xfrm>
          <a:prstGeom prst="rect">
            <a:avLst/>
          </a:prstGeom>
          <a:noFill/>
        </p:spPr>
        <p:txBody>
          <a:bodyPr wrap="square" rtlCol="0" anchor="ctr" anchorCtr="0"/>
          <a:lstStyle/>
          <a:p>
            <a:pPr indent="0" algn="r" fontAlgn="auto">
              <a:lnSpc>
                <a:spcPct val="120000"/>
              </a:lnSpc>
            </a:pPr>
            <a:r>
              <a:rPr lang="zh-CN" altLang="en-US" sz="2000" b="1" dirty="0">
                <a:solidFill>
                  <a:srgbClr val="7030A0"/>
                </a:solidFill>
                <a:latin typeface="微软雅黑" panose="020B0503020204020204" charset="-122"/>
                <a:ea typeface="微软雅黑" panose="020B0503020204020204" charset="-122"/>
              </a:rPr>
              <a:t>图神经学习：将神经网络方法应用于图结构数据</a:t>
            </a:r>
            <a:endParaRPr lang="zh-CN" altLang="en-US" sz="2000" b="1" dirty="0">
              <a:solidFill>
                <a:srgbClr val="7030A0"/>
              </a:solidFill>
              <a:latin typeface="微软雅黑" panose="020B0503020204020204" charset="-122"/>
              <a:ea typeface="微软雅黑" panose="020B0503020204020204" charset="-122"/>
            </a:endParaRPr>
          </a:p>
        </p:txBody>
      </p:sp>
      <p:sp>
        <p:nvSpPr>
          <p:cNvPr id="28" name="Text6"/>
          <p:cNvSpPr txBox="1"/>
          <p:nvPr>
            <p:custDataLst>
              <p:tags r:id="rId6"/>
            </p:custDataLst>
          </p:nvPr>
        </p:nvSpPr>
        <p:spPr>
          <a:xfrm>
            <a:off x="7282498" y="414981"/>
            <a:ext cx="4233227" cy="1066643"/>
          </a:xfrm>
          <a:prstGeom prst="rect">
            <a:avLst/>
          </a:prstGeom>
          <a:noFill/>
        </p:spPr>
        <p:txBody>
          <a:bodyPr wrap="square" rtlCol="0">
            <a:noAutofit/>
          </a:bodyPr>
          <a:lstStyle/>
          <a:p>
            <a:pPr indent="0" algn="just" fontAlgn="auto">
              <a:lnSpc>
                <a:spcPct val="120000"/>
              </a:lnSpc>
              <a:spcBef>
                <a:spcPts val="150"/>
              </a:spcBef>
              <a:spcAft>
                <a:spcPts val="150"/>
              </a:spcAft>
            </a:pPr>
            <a:r>
              <a:rPr lang="en-US" altLang="zh-CN" sz="1200" dirty="0">
                <a:latin typeface="微软雅黑" panose="020B0503020204020204" charset="-122"/>
                <a:ea typeface="微软雅黑" panose="020B0503020204020204" charset="-122"/>
              </a:rPr>
              <a:t>图神经学习是一种基于图结构的机器学习方法，通过学习节点和边的关系来提取特征信息。它具有广泛的应用前景，能够有效处理非欧几里德结构数据。图神经网络模型是图神经学习的核心，通过学习图的拓扑和节点特征之间的映射关系，实现对图数据的学习和推理。图神经学习在社交网络分析、化学分子设计、推荐系统等领域中具备应用潜力。</a:t>
            </a:r>
            <a:endParaRPr lang="en-US" altLang="zh-CN" sz="1200" dirty="0">
              <a:latin typeface="微软雅黑" panose="020B0503020204020204" charset="-122"/>
              <a:ea typeface="微软雅黑" panose="020B0503020204020204" charset="-122"/>
            </a:endParaRPr>
          </a:p>
        </p:txBody>
      </p:sp>
      <p:sp>
        <p:nvSpPr>
          <p:cNvPr id="29" name="Text7"/>
          <p:cNvSpPr txBox="1"/>
          <p:nvPr>
            <p:custDataLst>
              <p:tags r:id="rId7"/>
            </p:custDataLst>
          </p:nvPr>
        </p:nvSpPr>
        <p:spPr>
          <a:xfrm>
            <a:off x="7282498" y="-49125"/>
            <a:ext cx="2750770" cy="464107"/>
          </a:xfrm>
          <a:prstGeom prst="rect">
            <a:avLst/>
          </a:prstGeom>
          <a:noFill/>
        </p:spPr>
        <p:txBody>
          <a:bodyPr wrap="square" rtlCol="0" anchor="ctr" anchorCtr="0">
            <a:normAutofit/>
          </a:bodyPr>
          <a:lstStyle/>
          <a:p>
            <a:pPr indent="0" algn="r" fontAlgn="auto">
              <a:lnSpc>
                <a:spcPct val="120000"/>
              </a:lnSpc>
            </a:pPr>
            <a:r>
              <a:rPr lang="zh-CN" altLang="en-US" sz="2000" b="1" dirty="0">
                <a:solidFill>
                  <a:srgbClr val="7030A0"/>
                </a:solidFill>
                <a:latin typeface="微软雅黑" panose="020B0503020204020204" charset="-122"/>
                <a:ea typeface="微软雅黑" panose="020B0503020204020204" charset="-122"/>
              </a:rPr>
              <a:t>总结</a:t>
            </a:r>
            <a:endParaRPr lang="zh-CN" altLang="en-US" sz="2000" b="1" dirty="0">
              <a:solidFill>
                <a:srgbClr val="7030A0"/>
              </a:solidFill>
              <a:latin typeface="微软雅黑" panose="020B0503020204020204" charset="-122"/>
              <a:ea typeface="微软雅黑" panose="020B0503020204020204" charset="-122"/>
            </a:endParaRPr>
          </a:p>
        </p:txBody>
      </p:sp>
      <p:sp>
        <p:nvSpPr>
          <p:cNvPr id="2" name="任意多边形: 形状 1"/>
          <p:cNvSpPr/>
          <p:nvPr/>
        </p:nvSpPr>
        <p:spPr>
          <a:xfrm>
            <a:off x="3787289" y="2253022"/>
            <a:ext cx="486000" cy="486001"/>
          </a:xfrm>
          <a:custGeom>
            <a:avLst/>
            <a:gdLst>
              <a:gd name="connsiteX0" fmla="*/ 331646 w 486000"/>
              <a:gd name="connsiteY0" fmla="*/ 172820 h 486001"/>
              <a:gd name="connsiteX1" fmla="*/ 342740 w 486000"/>
              <a:gd name="connsiteY1" fmla="*/ 177714 h 486001"/>
              <a:gd name="connsiteX2" fmla="*/ 342740 w 486000"/>
              <a:gd name="connsiteY2" fmla="*/ 199601 h 486001"/>
              <a:gd name="connsiteX3" fmla="*/ 238249 w 486000"/>
              <a:gd name="connsiteY3" fmla="*/ 304232 h 486001"/>
              <a:gd name="connsiteX4" fmla="*/ 218506 w 486000"/>
              <a:gd name="connsiteY4" fmla="*/ 312323 h 486001"/>
              <a:gd name="connsiteX5" fmla="*/ 198812 w 486000"/>
              <a:gd name="connsiteY5" fmla="*/ 304232 h 486001"/>
              <a:gd name="connsiteX6" fmla="*/ 144703 w 486000"/>
              <a:gd name="connsiteY6" fmla="*/ 250369 h 486001"/>
              <a:gd name="connsiteX7" fmla="*/ 145163 w 486000"/>
              <a:gd name="connsiteY7" fmla="*/ 227970 h 486001"/>
              <a:gd name="connsiteX8" fmla="*/ 167053 w 486000"/>
              <a:gd name="connsiteY8" fmla="*/ 227922 h 486001"/>
              <a:gd name="connsiteX9" fmla="*/ 218433 w 486000"/>
              <a:gd name="connsiteY9" fmla="*/ 279104 h 486001"/>
              <a:gd name="connsiteX10" fmla="*/ 320340 w 486000"/>
              <a:gd name="connsiteY10" fmla="*/ 177203 h 486001"/>
              <a:gd name="connsiteX11" fmla="*/ 331646 w 486000"/>
              <a:gd name="connsiteY11" fmla="*/ 172820 h 486001"/>
              <a:gd name="connsiteX12" fmla="*/ 243124 w 486000"/>
              <a:gd name="connsiteY12" fmla="*/ 31749 h 486001"/>
              <a:gd name="connsiteX13" fmla="*/ 190403 w 486000"/>
              <a:gd name="connsiteY13" fmla="*/ 84198 h 486001"/>
              <a:gd name="connsiteX14" fmla="*/ 167882 w 486000"/>
              <a:gd name="connsiteY14" fmla="*/ 93533 h 486001"/>
              <a:gd name="connsiteX15" fmla="*/ 93688 w 486000"/>
              <a:gd name="connsiteY15" fmla="*/ 93606 h 486001"/>
              <a:gd name="connsiteX16" fmla="*/ 93517 w 486000"/>
              <a:gd name="connsiteY16" fmla="*/ 167893 h 486001"/>
              <a:gd name="connsiteX17" fmla="*/ 84182 w 486000"/>
              <a:gd name="connsiteY17" fmla="*/ 190438 h 486001"/>
              <a:gd name="connsiteX18" fmla="*/ 31730 w 486000"/>
              <a:gd name="connsiteY18" fmla="*/ 242887 h 486001"/>
              <a:gd name="connsiteX19" fmla="*/ 84182 w 486000"/>
              <a:gd name="connsiteY19" fmla="*/ 295604 h 486001"/>
              <a:gd name="connsiteX20" fmla="*/ 93517 w 486000"/>
              <a:gd name="connsiteY20" fmla="*/ 318123 h 486001"/>
              <a:gd name="connsiteX21" fmla="*/ 93517 w 486000"/>
              <a:gd name="connsiteY21" fmla="*/ 392313 h 486001"/>
              <a:gd name="connsiteX22" fmla="*/ 167882 w 486000"/>
              <a:gd name="connsiteY22" fmla="*/ 392484 h 486001"/>
              <a:gd name="connsiteX23" fmla="*/ 190403 w 486000"/>
              <a:gd name="connsiteY23" fmla="*/ 401818 h 486001"/>
              <a:gd name="connsiteX24" fmla="*/ 242880 w 486000"/>
              <a:gd name="connsiteY24" fmla="*/ 454267 h 486001"/>
              <a:gd name="connsiteX25" fmla="*/ 295576 w 486000"/>
              <a:gd name="connsiteY25" fmla="*/ 401721 h 486001"/>
              <a:gd name="connsiteX26" fmla="*/ 318122 w 486000"/>
              <a:gd name="connsiteY26" fmla="*/ 392386 h 486001"/>
              <a:gd name="connsiteX27" fmla="*/ 392316 w 486000"/>
              <a:gd name="connsiteY27" fmla="*/ 392386 h 486001"/>
              <a:gd name="connsiteX28" fmla="*/ 392487 w 486000"/>
              <a:gd name="connsiteY28" fmla="*/ 318026 h 486001"/>
              <a:gd name="connsiteX29" fmla="*/ 401822 w 486000"/>
              <a:gd name="connsiteY29" fmla="*/ 295507 h 486001"/>
              <a:gd name="connsiteX30" fmla="*/ 454250 w 486000"/>
              <a:gd name="connsiteY30" fmla="*/ 243130 h 486001"/>
              <a:gd name="connsiteX31" fmla="*/ 401797 w 486000"/>
              <a:gd name="connsiteY31" fmla="*/ 190438 h 486001"/>
              <a:gd name="connsiteX32" fmla="*/ 392462 w 486000"/>
              <a:gd name="connsiteY32" fmla="*/ 167893 h 486001"/>
              <a:gd name="connsiteX33" fmla="*/ 392462 w 486000"/>
              <a:gd name="connsiteY33" fmla="*/ 93703 h 486001"/>
              <a:gd name="connsiteX34" fmla="*/ 318097 w 486000"/>
              <a:gd name="connsiteY34" fmla="*/ 93533 h 486001"/>
              <a:gd name="connsiteX35" fmla="*/ 295552 w 486000"/>
              <a:gd name="connsiteY35" fmla="*/ 84198 h 486001"/>
              <a:gd name="connsiteX36" fmla="*/ 243002 w 486000"/>
              <a:gd name="connsiteY36" fmla="*/ 0 h 486001"/>
              <a:gd name="connsiteX37" fmla="*/ 265523 w 486000"/>
              <a:gd name="connsiteY37" fmla="*/ 9326 h 486001"/>
              <a:gd name="connsiteX38" fmla="*/ 318000 w 486000"/>
              <a:gd name="connsiteY38" fmla="*/ 61775 h 486001"/>
              <a:gd name="connsiteX39" fmla="*/ 392316 w 486000"/>
              <a:gd name="connsiteY39" fmla="*/ 61775 h 486001"/>
              <a:gd name="connsiteX40" fmla="*/ 424173 w 486000"/>
              <a:gd name="connsiteY40" fmla="*/ 93630 h 486001"/>
              <a:gd name="connsiteX41" fmla="*/ 424173 w 486000"/>
              <a:gd name="connsiteY41" fmla="*/ 167820 h 486001"/>
              <a:gd name="connsiteX42" fmla="*/ 476673 w 486000"/>
              <a:gd name="connsiteY42" fmla="*/ 220415 h 486001"/>
              <a:gd name="connsiteX43" fmla="*/ 476673 w 486000"/>
              <a:gd name="connsiteY43" fmla="*/ 265455 h 486001"/>
              <a:gd name="connsiteX44" fmla="*/ 424221 w 486000"/>
              <a:gd name="connsiteY44" fmla="*/ 317929 h 486001"/>
              <a:gd name="connsiteX45" fmla="*/ 424221 w 486000"/>
              <a:gd name="connsiteY45" fmla="*/ 318051 h 486001"/>
              <a:gd name="connsiteX46" fmla="*/ 424221 w 486000"/>
              <a:gd name="connsiteY46" fmla="*/ 392240 h 486001"/>
              <a:gd name="connsiteX47" fmla="*/ 392365 w 486000"/>
              <a:gd name="connsiteY47" fmla="*/ 424094 h 486001"/>
              <a:gd name="connsiteX48" fmla="*/ 318122 w 486000"/>
              <a:gd name="connsiteY48" fmla="*/ 424094 h 486001"/>
              <a:gd name="connsiteX49" fmla="*/ 265523 w 486000"/>
              <a:gd name="connsiteY49" fmla="*/ 476617 h 486001"/>
              <a:gd name="connsiteX50" fmla="*/ 243002 w 486000"/>
              <a:gd name="connsiteY50" fmla="*/ 486001 h 486001"/>
              <a:gd name="connsiteX51" fmla="*/ 220481 w 486000"/>
              <a:gd name="connsiteY51" fmla="*/ 476691 h 486001"/>
              <a:gd name="connsiteX52" fmla="*/ 168004 w 486000"/>
              <a:gd name="connsiteY52" fmla="*/ 424217 h 486001"/>
              <a:gd name="connsiteX53" fmla="*/ 93688 w 486000"/>
              <a:gd name="connsiteY53" fmla="*/ 424217 h 486001"/>
              <a:gd name="connsiteX54" fmla="*/ 61832 w 486000"/>
              <a:gd name="connsiteY54" fmla="*/ 392313 h 486001"/>
              <a:gd name="connsiteX55" fmla="*/ 61832 w 486000"/>
              <a:gd name="connsiteY55" fmla="*/ 318123 h 486001"/>
              <a:gd name="connsiteX56" fmla="*/ 9306 w 486000"/>
              <a:gd name="connsiteY56" fmla="*/ 265528 h 486001"/>
              <a:gd name="connsiteX57" fmla="*/ 9306 w 486000"/>
              <a:gd name="connsiteY57" fmla="*/ 220488 h 486001"/>
              <a:gd name="connsiteX58" fmla="*/ 61832 w 486000"/>
              <a:gd name="connsiteY58" fmla="*/ 168014 h 486001"/>
              <a:gd name="connsiteX59" fmla="*/ 61832 w 486000"/>
              <a:gd name="connsiteY59" fmla="*/ 93703 h 486001"/>
              <a:gd name="connsiteX60" fmla="*/ 93688 w 486000"/>
              <a:gd name="connsiteY60" fmla="*/ 61849 h 486001"/>
              <a:gd name="connsiteX61" fmla="*/ 167882 w 486000"/>
              <a:gd name="connsiteY61" fmla="*/ 61849 h 486001"/>
              <a:gd name="connsiteX62" fmla="*/ 220481 w 486000"/>
              <a:gd name="connsiteY62" fmla="*/ 9326 h 486001"/>
              <a:gd name="connsiteX63" fmla="*/ 243002 w 486000"/>
              <a:gd name="connsiteY63" fmla="*/ 0 h 48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86000" h="486001">
                <a:moveTo>
                  <a:pt x="331646" y="172820"/>
                </a:moveTo>
                <a:cubicBezTo>
                  <a:pt x="335699" y="172912"/>
                  <a:pt x="339717" y="174551"/>
                  <a:pt x="342740" y="177714"/>
                </a:cubicBezTo>
                <a:cubicBezTo>
                  <a:pt x="348590" y="183837"/>
                  <a:pt x="348590" y="193479"/>
                  <a:pt x="342740" y="199601"/>
                </a:cubicBezTo>
                <a:lnTo>
                  <a:pt x="238249" y="304232"/>
                </a:lnTo>
                <a:cubicBezTo>
                  <a:pt x="233004" y="309445"/>
                  <a:pt x="225902" y="312355"/>
                  <a:pt x="218506" y="312323"/>
                </a:cubicBezTo>
                <a:cubicBezTo>
                  <a:pt x="211128" y="312340"/>
                  <a:pt x="204048" y="309431"/>
                  <a:pt x="198812" y="304232"/>
                </a:cubicBezTo>
                <a:lnTo>
                  <a:pt x="144703" y="250369"/>
                </a:lnTo>
                <a:cubicBezTo>
                  <a:pt x="138643" y="244056"/>
                  <a:pt x="138850" y="234027"/>
                  <a:pt x="145163" y="227970"/>
                </a:cubicBezTo>
                <a:cubicBezTo>
                  <a:pt x="151273" y="222104"/>
                  <a:pt x="160916" y="222084"/>
                  <a:pt x="167053" y="227922"/>
                </a:cubicBezTo>
                <a:lnTo>
                  <a:pt x="218433" y="279104"/>
                </a:lnTo>
                <a:lnTo>
                  <a:pt x="320340" y="177203"/>
                </a:lnTo>
                <a:cubicBezTo>
                  <a:pt x="323504" y="174181"/>
                  <a:pt x="327593" y="172727"/>
                  <a:pt x="331646" y="172820"/>
                </a:cubicBezTo>
                <a:close/>
                <a:moveTo>
                  <a:pt x="243124" y="31749"/>
                </a:moveTo>
                <a:lnTo>
                  <a:pt x="190403" y="84198"/>
                </a:lnTo>
                <a:cubicBezTo>
                  <a:pt x="184442" y="90189"/>
                  <a:pt x="176335" y="93550"/>
                  <a:pt x="167882" y="93533"/>
                </a:cubicBezTo>
                <a:lnTo>
                  <a:pt x="93688" y="93606"/>
                </a:lnTo>
                <a:lnTo>
                  <a:pt x="93517" y="167893"/>
                </a:lnTo>
                <a:cubicBezTo>
                  <a:pt x="93539" y="176352"/>
                  <a:pt x="90178" y="184471"/>
                  <a:pt x="84182" y="190438"/>
                </a:cubicBezTo>
                <a:lnTo>
                  <a:pt x="31730" y="242887"/>
                </a:lnTo>
                <a:lnTo>
                  <a:pt x="84182" y="295604"/>
                </a:lnTo>
                <a:cubicBezTo>
                  <a:pt x="90174" y="301565"/>
                  <a:pt x="93535" y="309672"/>
                  <a:pt x="93517" y="318123"/>
                </a:cubicBezTo>
                <a:lnTo>
                  <a:pt x="93517" y="392313"/>
                </a:lnTo>
                <a:lnTo>
                  <a:pt x="167882" y="392484"/>
                </a:lnTo>
                <a:cubicBezTo>
                  <a:pt x="176335" y="392467"/>
                  <a:pt x="184442" y="395828"/>
                  <a:pt x="190403" y="401818"/>
                </a:cubicBezTo>
                <a:lnTo>
                  <a:pt x="242880" y="454267"/>
                </a:lnTo>
                <a:lnTo>
                  <a:pt x="295576" y="401721"/>
                </a:lnTo>
                <a:cubicBezTo>
                  <a:pt x="301543" y="395725"/>
                  <a:pt x="309662" y="392364"/>
                  <a:pt x="318122" y="392386"/>
                </a:cubicBezTo>
                <a:lnTo>
                  <a:pt x="392316" y="392386"/>
                </a:lnTo>
                <a:lnTo>
                  <a:pt x="392487" y="318026"/>
                </a:lnTo>
                <a:cubicBezTo>
                  <a:pt x="392469" y="309574"/>
                  <a:pt x="395831" y="301468"/>
                  <a:pt x="401822" y="295507"/>
                </a:cubicBezTo>
                <a:lnTo>
                  <a:pt x="454250" y="243130"/>
                </a:lnTo>
                <a:lnTo>
                  <a:pt x="401797" y="190438"/>
                </a:lnTo>
                <a:cubicBezTo>
                  <a:pt x="395801" y="184471"/>
                  <a:pt x="392440" y="176352"/>
                  <a:pt x="392462" y="167893"/>
                </a:cubicBezTo>
                <a:lnTo>
                  <a:pt x="392462" y="93703"/>
                </a:lnTo>
                <a:lnTo>
                  <a:pt x="318097" y="93533"/>
                </a:lnTo>
                <a:cubicBezTo>
                  <a:pt x="309637" y="93554"/>
                  <a:pt x="301519" y="90194"/>
                  <a:pt x="295552" y="84198"/>
                </a:cubicBezTo>
                <a:close/>
                <a:moveTo>
                  <a:pt x="243002" y="0"/>
                </a:moveTo>
                <a:cubicBezTo>
                  <a:pt x="251152" y="0"/>
                  <a:pt x="259303" y="3109"/>
                  <a:pt x="265523" y="9326"/>
                </a:cubicBezTo>
                <a:lnTo>
                  <a:pt x="318000" y="61775"/>
                </a:lnTo>
                <a:lnTo>
                  <a:pt x="392316" y="61775"/>
                </a:lnTo>
                <a:cubicBezTo>
                  <a:pt x="409899" y="61802"/>
                  <a:pt x="424146" y="76048"/>
                  <a:pt x="424173" y="93630"/>
                </a:cubicBezTo>
                <a:lnTo>
                  <a:pt x="424173" y="167820"/>
                </a:lnTo>
                <a:lnTo>
                  <a:pt x="476673" y="220415"/>
                </a:lnTo>
                <a:cubicBezTo>
                  <a:pt x="489109" y="232855"/>
                  <a:pt x="489109" y="253015"/>
                  <a:pt x="476673" y="265455"/>
                </a:cubicBezTo>
                <a:lnTo>
                  <a:pt x="424221" y="317929"/>
                </a:lnTo>
                <a:cubicBezTo>
                  <a:pt x="424221" y="317929"/>
                  <a:pt x="424221" y="317929"/>
                  <a:pt x="424221" y="318051"/>
                </a:cubicBezTo>
                <a:lnTo>
                  <a:pt x="424221" y="392240"/>
                </a:lnTo>
                <a:cubicBezTo>
                  <a:pt x="424194" y="409822"/>
                  <a:pt x="409948" y="424068"/>
                  <a:pt x="392365" y="424094"/>
                </a:cubicBezTo>
                <a:lnTo>
                  <a:pt x="318122" y="424094"/>
                </a:lnTo>
                <a:lnTo>
                  <a:pt x="265523" y="476617"/>
                </a:lnTo>
                <a:cubicBezTo>
                  <a:pt x="259569" y="482625"/>
                  <a:pt x="251460" y="486003"/>
                  <a:pt x="243002" y="486001"/>
                </a:cubicBezTo>
                <a:cubicBezTo>
                  <a:pt x="234554" y="486023"/>
                  <a:pt x="226448" y="482671"/>
                  <a:pt x="220481" y="476691"/>
                </a:cubicBezTo>
                <a:lnTo>
                  <a:pt x="168004" y="424217"/>
                </a:lnTo>
                <a:lnTo>
                  <a:pt x="93688" y="424217"/>
                </a:lnTo>
                <a:cubicBezTo>
                  <a:pt x="76080" y="424202"/>
                  <a:pt x="61817" y="409920"/>
                  <a:pt x="61832" y="392313"/>
                </a:cubicBezTo>
                <a:lnTo>
                  <a:pt x="61832" y="318123"/>
                </a:lnTo>
                <a:lnTo>
                  <a:pt x="9306" y="265528"/>
                </a:lnTo>
                <a:cubicBezTo>
                  <a:pt x="-3103" y="253079"/>
                  <a:pt x="-3103" y="232937"/>
                  <a:pt x="9306" y="220488"/>
                </a:cubicBezTo>
                <a:lnTo>
                  <a:pt x="61832" y="168014"/>
                </a:lnTo>
                <a:lnTo>
                  <a:pt x="61832" y="93703"/>
                </a:lnTo>
                <a:cubicBezTo>
                  <a:pt x="61858" y="76121"/>
                  <a:pt x="76105" y="61876"/>
                  <a:pt x="93688" y="61849"/>
                </a:cubicBezTo>
                <a:lnTo>
                  <a:pt x="167882" y="61849"/>
                </a:lnTo>
                <a:lnTo>
                  <a:pt x="220481" y="9326"/>
                </a:lnTo>
                <a:cubicBezTo>
                  <a:pt x="226701" y="3109"/>
                  <a:pt x="234851" y="0"/>
                  <a:pt x="243002" y="0"/>
                </a:cubicBezTo>
                <a:close/>
              </a:path>
            </a:pathLst>
          </a:custGeom>
          <a:solidFill>
            <a:schemeClr val="accent1"/>
          </a:solidFill>
          <a:ln w="3083" cap="flat">
            <a:noFill/>
            <a:prstDash val="solid"/>
            <a:miter/>
          </a:ln>
        </p:spPr>
        <p:txBody>
          <a:bodyPr wrap="square" rtlCol="0" anchor="ctr">
            <a:noAutofit/>
          </a:bodyPr>
          <a:lstStyle/>
          <a:p>
            <a:endParaRPr lang="zh-CN" altLang="en-US" sz="1200" dirty="0"/>
          </a:p>
        </p:txBody>
      </p:sp>
      <p:sp>
        <p:nvSpPr>
          <p:cNvPr id="14" name="Text8" hidden="1"/>
          <p:cNvSpPr txBox="1"/>
          <p:nvPr>
            <p:custDataLst>
              <p:tags r:id="rId8"/>
            </p:custDataLst>
          </p:nvPr>
        </p:nvSpPr>
        <p:spPr>
          <a:xfrm>
            <a:off x="-8369390" y="281305"/>
            <a:ext cx="8115390" cy="645160"/>
          </a:xfrm>
          <a:prstGeom prst="rect">
            <a:avLst/>
          </a:prstGeom>
          <a:noFill/>
        </p:spPr>
        <p:txBody>
          <a:bodyPr wrap="square" rtlCol="0" anchor="ctr" anchorCtr="0">
            <a:normAutofit/>
          </a:bodyPr>
          <a:p>
            <a:pPr indent="0" algn="l" fontAlgn="auto"/>
            <a:r>
              <a:rPr lang="zh-CN" altLang="en-US" sz="3300" b="1"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图神经网络背景知识</a:t>
            </a:r>
            <a:endParaRPr lang="zh-CN" altLang="en-US" sz="3300" b="1"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Tree>
    <p:custDataLst>
      <p:tags r:id="rId9"/>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p:cTn id="11" dur="500">
                                          <p:stCondLst>
                                            <p:cond delay="0"/>
                                          </p:stCondLst>
                                        </p:cTn>
                                        <p:tgtEl>
                                          <p:spTgt spid="21"/>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12" dur="500">
                                          <p:stCondLst>
                                            <p:cond delay="0"/>
                                          </p:stCondLst>
                                        </p:cTn>
                                        <p:tgtEl>
                                          <p:spTgt spid="21"/>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13" dur="500">
                                          <p:stCondLst>
                                            <p:cond delay="0"/>
                                          </p:stCondLst>
                                        </p:cTn>
                                        <p:tgtEl>
                                          <p:spTgt spid="21"/>
                                        </p:tgtEl>
                                        <p:attrNameLst>
                                          <p:attrName>style.opacity</p:attrName>
                                        </p:attrNameLst>
                                      </p:cBhvr>
                                      <p:tavLst>
                                        <p:tav tm="0">
                                          <p:val>
                                            <p:fltVal val="0"/>
                                          </p:val>
                                        </p:tav>
                                        <p:tav tm="100000">
                                          <p:val>
                                            <p:fltVal val="1"/>
                                          </p:val>
                                        </p:tav>
                                      </p:tavLst>
                                    </p:anim>
                                  </p:childTnLst>
                                </p:cTn>
                              </p:par>
                              <p:par>
                                <p:cTn id="14" presetID="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p:cTn id="16" dur="500">
                                          <p:stCondLst>
                                            <p:cond delay="0"/>
                                          </p:stCondLst>
                                        </p:cTn>
                                        <p:tgtEl>
                                          <p:spTgt spid="20"/>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17" dur="500">
                                          <p:stCondLst>
                                            <p:cond delay="0"/>
                                          </p:stCondLst>
                                        </p:cTn>
                                        <p:tgtEl>
                                          <p:spTgt spid="20"/>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18" dur="500">
                                          <p:stCondLst>
                                            <p:cond delay="0"/>
                                          </p:stCondLst>
                                        </p:cTn>
                                        <p:tgtEl>
                                          <p:spTgt spid="20"/>
                                        </p:tgtEl>
                                        <p:attrNameLst>
                                          <p:attrName>style.opacity</p:attrName>
                                        </p:attrNameLst>
                                      </p:cBhvr>
                                      <p:tavLst>
                                        <p:tav tm="0">
                                          <p:val>
                                            <p:fltVal val="0"/>
                                          </p:val>
                                        </p:tav>
                                        <p:tav tm="100000">
                                          <p:val>
                                            <p:fltVal val="1"/>
                                          </p:val>
                                        </p:tav>
                                      </p:tavLst>
                                    </p:anim>
                                  </p:childTnLst>
                                </p:cTn>
                              </p:par>
                              <p:par>
                                <p:cTn id="19" presetID="0"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p:stCondLst>
                                            <p:cond delay="0"/>
                                          </p:stCondLst>
                                        </p:cTn>
                                        <p:tgtEl>
                                          <p:spTgt spid="5"/>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22" dur="500">
                                          <p:stCondLst>
                                            <p:cond delay="0"/>
                                          </p:stCondLst>
                                        </p:cTn>
                                        <p:tgtEl>
                                          <p:spTgt spid="5"/>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23" dur="500">
                                          <p:stCondLst>
                                            <p:cond delay="0"/>
                                          </p:stCondLst>
                                        </p:cTn>
                                        <p:tgtEl>
                                          <p:spTgt spid="5"/>
                                        </p:tgtEl>
                                        <p:attrNameLst>
                                          <p:attrName>style.opacity</p:attrName>
                                        </p:attrNameLst>
                                      </p:cBhvr>
                                      <p:tavLst>
                                        <p:tav tm="0">
                                          <p:val>
                                            <p:fltVal val="0"/>
                                          </p:val>
                                        </p:tav>
                                        <p:tav tm="100000">
                                          <p:val>
                                            <p:fltVal val="1"/>
                                          </p:val>
                                        </p:tav>
                                      </p:tavLst>
                                    </p:anim>
                                  </p:childTnLst>
                                </p:cTn>
                              </p:par>
                              <p:par>
                                <p:cTn id="24" presetID="0" presetClass="entr" presetSubtype="0"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 calcmode="lin" valueType="num">
                                      <p:cBhvr>
                                        <p:cTn id="26" dur="500">
                                          <p:stCondLst>
                                            <p:cond delay="0"/>
                                          </p:stCondLst>
                                        </p:cTn>
                                        <p:tgtEl>
                                          <p:spTgt spid="22"/>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27" dur="500">
                                          <p:stCondLst>
                                            <p:cond delay="0"/>
                                          </p:stCondLst>
                                        </p:cTn>
                                        <p:tgtEl>
                                          <p:spTgt spid="22"/>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28" dur="500">
                                          <p:stCondLst>
                                            <p:cond delay="0"/>
                                          </p:stCondLst>
                                        </p:cTn>
                                        <p:tgtEl>
                                          <p:spTgt spid="22"/>
                                        </p:tgtEl>
                                        <p:attrNameLst>
                                          <p:attrName>style.opacity</p:attrName>
                                        </p:attrNameLst>
                                      </p:cBhvr>
                                      <p:tavLst>
                                        <p:tav tm="0">
                                          <p:val>
                                            <p:fltVal val="0"/>
                                          </p:val>
                                        </p:tav>
                                        <p:tav tm="100000">
                                          <p:val>
                                            <p:fltVal val="1"/>
                                          </p:val>
                                        </p:tav>
                                      </p:tavLst>
                                    </p:anim>
                                  </p:childTnLst>
                                </p:cTn>
                              </p:par>
                              <p:par>
                                <p:cTn id="29" presetID="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 calcmode="lin" valueType="num">
                                      <p:cBhvr>
                                        <p:cTn id="31" dur="500">
                                          <p:stCondLst>
                                            <p:cond delay="0"/>
                                          </p:stCondLst>
                                        </p:cTn>
                                        <p:tgtEl>
                                          <p:spTgt spid="23"/>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32" dur="500">
                                          <p:stCondLst>
                                            <p:cond delay="0"/>
                                          </p:stCondLst>
                                        </p:cTn>
                                        <p:tgtEl>
                                          <p:spTgt spid="23"/>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33" dur="500">
                                          <p:stCondLst>
                                            <p:cond delay="0"/>
                                          </p:stCondLst>
                                        </p:cTn>
                                        <p:tgtEl>
                                          <p:spTgt spid="23"/>
                                        </p:tgtEl>
                                        <p:attrNameLst>
                                          <p:attrName>style.opacity</p:attrName>
                                        </p:attrNameLst>
                                      </p:cBhvr>
                                      <p:tavLst>
                                        <p:tav tm="0">
                                          <p:val>
                                            <p:fltVal val="0"/>
                                          </p:val>
                                        </p:tav>
                                        <p:tav tm="100000">
                                          <p:val>
                                            <p:fltVal val="1"/>
                                          </p:val>
                                        </p:tav>
                                      </p:tavLst>
                                    </p:anim>
                                  </p:childTnLst>
                                </p:cTn>
                              </p:par>
                              <p:par>
                                <p:cTn id="34" presetID="0" presetClass="entr" presetSubtype="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 calcmode="lin" valueType="num">
                                      <p:cBhvr>
                                        <p:cTn id="36" dur="500">
                                          <p:stCondLst>
                                            <p:cond delay="0"/>
                                          </p:stCondLst>
                                        </p:cTn>
                                        <p:tgtEl>
                                          <p:spTgt spid="24"/>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37" dur="500">
                                          <p:stCondLst>
                                            <p:cond delay="0"/>
                                          </p:stCondLst>
                                        </p:cTn>
                                        <p:tgtEl>
                                          <p:spTgt spid="24"/>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38" dur="500">
                                          <p:stCondLst>
                                            <p:cond delay="0"/>
                                          </p:stCondLst>
                                        </p:cTn>
                                        <p:tgtEl>
                                          <p:spTgt spid="24"/>
                                        </p:tgtEl>
                                        <p:attrNameLst>
                                          <p:attrName>style.opacity</p:attrName>
                                        </p:attrNameLst>
                                      </p:cBhvr>
                                      <p:tavLst>
                                        <p:tav tm="0">
                                          <p:val>
                                            <p:fltVal val="0"/>
                                          </p:val>
                                        </p:tav>
                                        <p:tav tm="100000">
                                          <p:val>
                                            <p:fltVal val="1"/>
                                          </p:val>
                                        </p:tav>
                                      </p:tavLst>
                                    </p:anim>
                                  </p:childTnLst>
                                </p:cTn>
                              </p:par>
                              <p:par>
                                <p:cTn id="39" presetID="0" presetClass="entr" presetSubtype="0"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anim calcmode="lin" valueType="num">
                                      <p:cBhvr>
                                        <p:cTn id="41" dur="500">
                                          <p:stCondLst>
                                            <p:cond delay="0"/>
                                          </p:stCondLst>
                                        </p:cTn>
                                        <p:tgtEl>
                                          <p:spTgt spid="25"/>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42" dur="500">
                                          <p:stCondLst>
                                            <p:cond delay="0"/>
                                          </p:stCondLst>
                                        </p:cTn>
                                        <p:tgtEl>
                                          <p:spTgt spid="25"/>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43" dur="500">
                                          <p:stCondLst>
                                            <p:cond delay="0"/>
                                          </p:stCondLst>
                                        </p:cTn>
                                        <p:tgtEl>
                                          <p:spTgt spid="25"/>
                                        </p:tgtEl>
                                        <p:attrNameLst>
                                          <p:attrName>style.opacity</p:attrName>
                                        </p:attrNameLst>
                                      </p:cBhvr>
                                      <p:tavLst>
                                        <p:tav tm="0">
                                          <p:val>
                                            <p:fltVal val="0"/>
                                          </p:val>
                                        </p:tav>
                                        <p:tav tm="100000">
                                          <p:val>
                                            <p:fltVal val="1"/>
                                          </p:val>
                                        </p:tav>
                                      </p:tavLst>
                                    </p:anim>
                                  </p:childTnLst>
                                </p:cTn>
                              </p:par>
                              <p:par>
                                <p:cTn id="44" presetID="0" presetClass="entr" presetSubtype="0" fill="hold" grpId="0" nodeType="withEffect">
                                  <p:stCondLst>
                                    <p:cond delay="0"/>
                                  </p:stCondLst>
                                  <p:childTnLst>
                                    <p:set>
                                      <p:cBhvr>
                                        <p:cTn id="45" dur="1" fill="hold">
                                          <p:stCondLst>
                                            <p:cond delay="0"/>
                                          </p:stCondLst>
                                        </p:cTn>
                                        <p:tgtEl>
                                          <p:spTgt spid="26"/>
                                        </p:tgtEl>
                                        <p:attrNameLst>
                                          <p:attrName>style.visibility</p:attrName>
                                        </p:attrNameLst>
                                      </p:cBhvr>
                                      <p:to>
                                        <p:strVal val="visible"/>
                                      </p:to>
                                    </p:set>
                                    <p:anim calcmode="lin" valueType="num">
                                      <p:cBhvr>
                                        <p:cTn id="46" dur="500">
                                          <p:stCondLst>
                                            <p:cond delay="0"/>
                                          </p:stCondLst>
                                        </p:cTn>
                                        <p:tgtEl>
                                          <p:spTgt spid="26"/>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47" dur="500">
                                          <p:stCondLst>
                                            <p:cond delay="0"/>
                                          </p:stCondLst>
                                        </p:cTn>
                                        <p:tgtEl>
                                          <p:spTgt spid="26"/>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48" dur="500">
                                          <p:stCondLst>
                                            <p:cond delay="0"/>
                                          </p:stCondLst>
                                        </p:cTn>
                                        <p:tgtEl>
                                          <p:spTgt spid="26"/>
                                        </p:tgtEl>
                                        <p:attrNameLst>
                                          <p:attrName>style.opacity</p:attrName>
                                        </p:attrNameLst>
                                      </p:cBhvr>
                                      <p:tavLst>
                                        <p:tav tm="0">
                                          <p:val>
                                            <p:fltVal val="0"/>
                                          </p:val>
                                        </p:tav>
                                        <p:tav tm="100000">
                                          <p:val>
                                            <p:fltVal val="1"/>
                                          </p:val>
                                        </p:tav>
                                      </p:tavLst>
                                    </p:anim>
                                  </p:childTnLst>
                                </p:cTn>
                              </p:par>
                              <p:par>
                                <p:cTn id="49" presetID="0" presetClass="entr" presetSubtype="0"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anim calcmode="lin" valueType="num">
                                      <p:cBhvr>
                                        <p:cTn id="51" dur="500">
                                          <p:stCondLst>
                                            <p:cond delay="0"/>
                                          </p:stCondLst>
                                        </p:cTn>
                                        <p:tgtEl>
                                          <p:spTgt spid="27"/>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52" dur="500">
                                          <p:stCondLst>
                                            <p:cond delay="0"/>
                                          </p:stCondLst>
                                        </p:cTn>
                                        <p:tgtEl>
                                          <p:spTgt spid="27"/>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53" dur="500">
                                          <p:stCondLst>
                                            <p:cond delay="0"/>
                                          </p:stCondLst>
                                        </p:cTn>
                                        <p:tgtEl>
                                          <p:spTgt spid="27"/>
                                        </p:tgtEl>
                                        <p:attrNameLst>
                                          <p:attrName>style.opacity</p:attrName>
                                        </p:attrNameLst>
                                      </p:cBhvr>
                                      <p:tavLst>
                                        <p:tav tm="0">
                                          <p:val>
                                            <p:fltVal val="0"/>
                                          </p:val>
                                        </p:tav>
                                        <p:tav tm="100000">
                                          <p:val>
                                            <p:fltVal val="1"/>
                                          </p:val>
                                        </p:tav>
                                      </p:tavLst>
                                    </p:anim>
                                  </p:childTnLst>
                                </p:cTn>
                              </p:par>
                              <p:par>
                                <p:cTn id="54" presetID="0" presetClass="entr" presetSubtype="0" fill="hold" grpId="0" nodeType="withEffect">
                                  <p:stCondLst>
                                    <p:cond delay="0"/>
                                  </p:stCondLst>
                                  <p:childTnLst>
                                    <p:set>
                                      <p:cBhvr>
                                        <p:cTn id="55" dur="1" fill="hold">
                                          <p:stCondLst>
                                            <p:cond delay="0"/>
                                          </p:stCondLst>
                                        </p:cTn>
                                        <p:tgtEl>
                                          <p:spTgt spid="28"/>
                                        </p:tgtEl>
                                        <p:attrNameLst>
                                          <p:attrName>style.visibility</p:attrName>
                                        </p:attrNameLst>
                                      </p:cBhvr>
                                      <p:to>
                                        <p:strVal val="visible"/>
                                      </p:to>
                                    </p:set>
                                    <p:anim calcmode="lin" valueType="num">
                                      <p:cBhvr>
                                        <p:cTn id="56" dur="500">
                                          <p:stCondLst>
                                            <p:cond delay="0"/>
                                          </p:stCondLst>
                                        </p:cTn>
                                        <p:tgtEl>
                                          <p:spTgt spid="28"/>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57" dur="500">
                                          <p:stCondLst>
                                            <p:cond delay="0"/>
                                          </p:stCondLst>
                                        </p:cTn>
                                        <p:tgtEl>
                                          <p:spTgt spid="28"/>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58" dur="500">
                                          <p:stCondLst>
                                            <p:cond delay="0"/>
                                          </p:stCondLst>
                                        </p:cTn>
                                        <p:tgtEl>
                                          <p:spTgt spid="28"/>
                                        </p:tgtEl>
                                        <p:attrNameLst>
                                          <p:attrName>style.opacity</p:attrName>
                                        </p:attrNameLst>
                                      </p:cBhvr>
                                      <p:tavLst>
                                        <p:tav tm="0">
                                          <p:val>
                                            <p:fltVal val="0"/>
                                          </p:val>
                                        </p:tav>
                                        <p:tav tm="100000">
                                          <p:val>
                                            <p:fltVal val="1"/>
                                          </p:val>
                                        </p:tav>
                                      </p:tavLst>
                                    </p:anim>
                                  </p:childTnLst>
                                </p:cTn>
                              </p:par>
                              <p:par>
                                <p:cTn id="59" presetID="0" presetClass="entr" presetSubtype="0" fill="hold" grpId="0" nodeType="withEffect">
                                  <p:stCondLst>
                                    <p:cond delay="0"/>
                                  </p:stCondLst>
                                  <p:childTnLst>
                                    <p:set>
                                      <p:cBhvr>
                                        <p:cTn id="60" dur="1" fill="hold">
                                          <p:stCondLst>
                                            <p:cond delay="0"/>
                                          </p:stCondLst>
                                        </p:cTn>
                                        <p:tgtEl>
                                          <p:spTgt spid="29"/>
                                        </p:tgtEl>
                                        <p:attrNameLst>
                                          <p:attrName>style.visibility</p:attrName>
                                        </p:attrNameLst>
                                      </p:cBhvr>
                                      <p:to>
                                        <p:strVal val="visible"/>
                                      </p:to>
                                    </p:set>
                                    <p:anim calcmode="lin" valueType="num">
                                      <p:cBhvr>
                                        <p:cTn id="61" dur="500">
                                          <p:stCondLst>
                                            <p:cond delay="0"/>
                                          </p:stCondLst>
                                        </p:cTn>
                                        <p:tgtEl>
                                          <p:spTgt spid="29"/>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62" dur="500">
                                          <p:stCondLst>
                                            <p:cond delay="0"/>
                                          </p:stCondLst>
                                        </p:cTn>
                                        <p:tgtEl>
                                          <p:spTgt spid="29"/>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63" dur="500">
                                          <p:stCondLst>
                                            <p:cond delay="0"/>
                                          </p:stCondLst>
                                        </p:cTn>
                                        <p:tgtEl>
                                          <p:spTgt spid="29"/>
                                        </p:tgtEl>
                                        <p:attrNameLst>
                                          <p:attrName>style.opacity</p:attrName>
                                        </p:attrNameLst>
                                      </p:cBhvr>
                                      <p:tavLst>
                                        <p:tav tm="0">
                                          <p:val>
                                            <p:fltVal val="0"/>
                                          </p:val>
                                        </p:tav>
                                        <p:tav tm="100000">
                                          <p:val>
                                            <p:fltVal val="1"/>
                                          </p:val>
                                        </p:tav>
                                      </p:tavLst>
                                    </p:anim>
                                  </p:childTnLst>
                                </p:cTn>
                              </p:par>
                              <p:par>
                                <p:cTn id="64" presetID="0" presetClass="entr" presetSubtype="0" fill="hold" grpId="0" nodeType="withEffect">
                                  <p:stCondLst>
                                    <p:cond delay="0"/>
                                  </p:stCondLst>
                                  <p:childTnLst>
                                    <p:set>
                                      <p:cBhvr>
                                        <p:cTn id="65" dur="1" fill="hold">
                                          <p:stCondLst>
                                            <p:cond delay="0"/>
                                          </p:stCondLst>
                                        </p:cTn>
                                        <p:tgtEl>
                                          <p:spTgt spid="2"/>
                                        </p:tgtEl>
                                        <p:attrNameLst>
                                          <p:attrName>style.visibility</p:attrName>
                                        </p:attrNameLst>
                                      </p:cBhvr>
                                      <p:to>
                                        <p:strVal val="visible"/>
                                      </p:to>
                                    </p:set>
                                    <p:anim calcmode="lin" valueType="num">
                                      <p:cBhvr>
                                        <p:cTn id="66" dur="500">
                                          <p:stCondLst>
                                            <p:cond delay="0"/>
                                          </p:stCondLst>
                                        </p:cTn>
                                        <p:tgtEl>
                                          <p:spTgt spid="2"/>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67" dur="500">
                                          <p:stCondLst>
                                            <p:cond delay="0"/>
                                          </p:stCondLst>
                                        </p:cTn>
                                        <p:tgtEl>
                                          <p:spTgt spid="2"/>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68" dur="500">
                                          <p:stCondLst>
                                            <p:cond delay="0"/>
                                          </p:stCondLst>
                                        </p:cTn>
                                        <p:tgtEl>
                                          <p:spTgt spid="2"/>
                                        </p:tgtEl>
                                        <p:attrNameLst>
                                          <p:attrName>style.opacity</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1" grpId="0" bldLvl="0" animBg="1"/>
      <p:bldP spid="20" grpId="0" bldLvl="0" animBg="1"/>
      <p:bldP spid="5" grpId="0" bldLvl="0" animBg="1"/>
      <p:bldP spid="22" grpId="0" bldLvl="0" animBg="1"/>
      <p:bldP spid="23" grpId="0" bldLvl="0" animBg="1"/>
      <p:bldP spid="24" grpId="0"/>
      <p:bldP spid="25" grpId="0"/>
      <p:bldP spid="26" grpId="0"/>
      <p:bldP spid="27" grpId="0"/>
      <p:bldP spid="28" grpId="0"/>
      <p:bldP spid="29" grpId="0"/>
      <p:bldP spid="2"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形状 23"/>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cxnSp>
        <p:nvCxnSpPr>
          <p:cNvPr id="11" name="!!平滑2"/>
          <p:cNvCxnSpPr/>
          <p:nvPr/>
        </p:nvCxnSpPr>
        <p:spPr>
          <a:xfrm>
            <a:off x="8557936" y="4745305"/>
            <a:ext cx="2123920"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 name="!!平滑1"/>
          <p:cNvCxnSpPr/>
          <p:nvPr/>
        </p:nvCxnSpPr>
        <p:spPr>
          <a:xfrm>
            <a:off x="10681856" y="3568783"/>
            <a:ext cx="0" cy="1176522"/>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8926285" y="3881039"/>
            <a:ext cx="3265714" cy="5520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hape1"/>
          <p:cNvSpPr/>
          <p:nvPr>
            <p:custDataLst>
              <p:tags r:id="rId1"/>
            </p:custDataLst>
          </p:nvPr>
        </p:nvSpPr>
        <p:spPr>
          <a:xfrm>
            <a:off x="1135380" y="3569335"/>
            <a:ext cx="2359660" cy="2352675"/>
          </a:xfrm>
          <a:prstGeom prst="roundRect">
            <a:avLst>
              <a:gd name="adj" fmla="val 1970"/>
            </a:avLst>
          </a:prstGeom>
          <a:blipFill rotWithShape="1">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8" name="Shape2"/>
          <p:cNvSpPr/>
          <p:nvPr>
            <p:custDataLst>
              <p:tags r:id="rId3"/>
            </p:custDataLst>
          </p:nvPr>
        </p:nvSpPr>
        <p:spPr>
          <a:xfrm>
            <a:off x="3666490" y="3569335"/>
            <a:ext cx="2359660" cy="2352675"/>
          </a:xfrm>
          <a:prstGeom prst="roundRect">
            <a:avLst>
              <a:gd name="adj" fmla="val 1970"/>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10" name="Shape3"/>
          <p:cNvSpPr/>
          <p:nvPr>
            <p:custDataLst>
              <p:tags r:id="rId5"/>
            </p:custDataLst>
          </p:nvPr>
        </p:nvSpPr>
        <p:spPr>
          <a:xfrm>
            <a:off x="6197600" y="3569335"/>
            <a:ext cx="2359660" cy="2352675"/>
          </a:xfrm>
          <a:prstGeom prst="roundRect">
            <a:avLst>
              <a:gd name="adj" fmla="val 1970"/>
            </a:avLst>
          </a:prstGeom>
          <a:blipFill rotWithShape="1">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olidFill>
                <a:schemeClr val="tx1"/>
              </a:solidFill>
              <a:latin typeface="微软雅黑" panose="020B0503020204020204" charset="-122"/>
              <a:ea typeface="微软雅黑" panose="020B0503020204020204" charset="-122"/>
              <a:sym typeface="+mn-ea"/>
            </a:endParaRPr>
          </a:p>
        </p:txBody>
      </p:sp>
      <p:sp>
        <p:nvSpPr>
          <p:cNvPr id="14" name="Text1"/>
          <p:cNvSpPr txBox="1"/>
          <p:nvPr>
            <p:custDataLst>
              <p:tags r:id="rId7"/>
            </p:custDataLst>
          </p:nvPr>
        </p:nvSpPr>
        <p:spPr>
          <a:xfrm>
            <a:off x="810895" y="598805"/>
            <a:ext cx="8115390" cy="645160"/>
          </a:xfrm>
          <a:prstGeom prst="rect">
            <a:avLst/>
          </a:prstGeom>
          <a:noFill/>
        </p:spPr>
        <p:txBody>
          <a:bodyPr wrap="square" rtlCol="0" anchor="ctr" anchorCtr="0">
            <a:normAutofit/>
          </a:bodyPr>
          <a:lstStyle/>
          <a:p>
            <a:pPr indent="0" algn="l" fontAlgn="auto"/>
            <a:r>
              <a:rPr lang="zh-CN" altLang="en-US" sz="3200" b="1" dirty="0">
                <a:solidFill>
                  <a:srgbClr val="7030A0"/>
                </a:solidFill>
                <a:latin typeface="思源黑体 CN" panose="020B0500000000000000" pitchFamily="34" charset="-122"/>
                <a:ea typeface="思源黑体 CN" panose="020B0500000000000000" pitchFamily="34" charset="-122"/>
                <a:sym typeface="思源黑体 CN" panose="020B0500000000000000" pitchFamily="34" charset="-122"/>
              </a:rPr>
              <a:t>图神经网络背景知识</a:t>
            </a:r>
            <a:endParaRPr lang="zh-CN" altLang="en-US" sz="3200" b="1" dirty="0">
              <a:solidFill>
                <a:srgbClr val="7030A0"/>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17" name="Text2"/>
          <p:cNvSpPr txBox="1"/>
          <p:nvPr>
            <p:custDataLst>
              <p:tags r:id="rId8"/>
            </p:custDataLst>
          </p:nvPr>
        </p:nvSpPr>
        <p:spPr>
          <a:xfrm>
            <a:off x="1318895" y="1243965"/>
            <a:ext cx="9505315" cy="1104265"/>
          </a:xfrm>
          <a:prstGeom prst="rect">
            <a:avLst/>
          </a:prstGeom>
          <a:noFill/>
        </p:spPr>
        <p:txBody>
          <a:bodyPr wrap="square">
            <a:noAutofit/>
          </a:bodyPr>
          <a:lstStyle/>
          <a:p>
            <a:pPr lvl="0" indent="0" algn="l" fontAlgn="t">
              <a:lnSpc>
                <a:spcPct val="130000"/>
              </a:lnSpc>
              <a:spcBef>
                <a:spcPts val="250"/>
              </a:spcBef>
              <a:spcAft>
                <a:spcPts val="250"/>
              </a:spcAft>
              <a:buClrTx/>
              <a:buSzTx/>
              <a:buNone/>
            </a:pPr>
            <a:r>
              <a:rPr lang="zh-CN" altLang="en-US" sz="1400" dirty="0">
                <a:solidFill>
                  <a:srgbClr val="7030A0"/>
                </a:solidFill>
                <a:latin typeface="思源黑体 CN" panose="020B0500000000000000" pitchFamily="34" charset="-122"/>
                <a:ea typeface="思源黑体 CN" panose="020B0500000000000000" pitchFamily="34" charset="-122"/>
                <a:cs typeface="阿里巴巴普惠体 2.0 55 Regular" panose="00020600040101010101" charset="-122"/>
                <a:sym typeface="思源黑体 CN" panose="020B0500000000000000" pitchFamily="34" charset="-122"/>
              </a:rPr>
              <a:t>1. 图论基础知识</a:t>
            </a:r>
            <a:endParaRPr lang="zh-CN" altLang="en-US" sz="1400" dirty="0">
              <a:solidFill>
                <a:srgbClr val="7030A0"/>
              </a:solidFill>
              <a:latin typeface="思源黑体 CN" panose="020B0500000000000000" pitchFamily="34" charset="-122"/>
              <a:ea typeface="思源黑体 CN" panose="020B0500000000000000" pitchFamily="34" charset="-122"/>
              <a:cs typeface="阿里巴巴普惠体 2.0 55 Regular" panose="00020600040101010101" charset="-122"/>
              <a:sym typeface="思源黑体 CN" panose="020B0500000000000000" pitchFamily="34" charset="-122"/>
            </a:endParaRPr>
          </a:p>
          <a:p>
            <a:pPr lvl="0" indent="0" algn="l" fontAlgn="t">
              <a:lnSpc>
                <a:spcPct val="130000"/>
              </a:lnSpc>
              <a:spcBef>
                <a:spcPts val="250"/>
              </a:spcBef>
              <a:spcAft>
                <a:spcPts val="250"/>
              </a:spcAft>
              <a:buClrTx/>
              <a:buSzTx/>
              <a:buNone/>
            </a:pPr>
            <a:r>
              <a:rPr lang="zh-CN" altLang="en-US" sz="1400" dirty="0">
                <a:latin typeface="思源黑体 CN" panose="020B0500000000000000" pitchFamily="34" charset="-122"/>
                <a:ea typeface="思源黑体 CN" panose="020B0500000000000000" pitchFamily="34" charset="-122"/>
                <a:cs typeface="阿里巴巴普惠体 2.0 55 Regular" panose="00020600040101010101" charset="-122"/>
                <a:sym typeface="思源黑体 CN" panose="020B0500000000000000" pitchFamily="34" charset="-122"/>
              </a:rPr>
              <a:t>介绍图的基本概念和术语，如节点、边、邻居节点等，以及常见的图模型，如有向图、无向图和多重图等。还可以简要介绍一些常用的图算法，如最短路径算法和聚类算法等，为理解图神经网络提供基础。</a:t>
            </a:r>
            <a:r>
              <a:rPr lang="zh-CN" altLang="en-US" sz="2000" dirty="0">
                <a:latin typeface="思源黑体 CN" panose="020B0500000000000000" pitchFamily="34" charset="-122"/>
                <a:ea typeface="思源黑体 CN" panose="020B0500000000000000" pitchFamily="34" charset="-122"/>
                <a:cs typeface="阿里巴巴普惠体 2.0 55 Regular" panose="00020600040101010101" charset="-122"/>
                <a:sym typeface="思源黑体 CN" panose="020B0500000000000000" pitchFamily="34" charset="-122"/>
              </a:rPr>
              <a:t>
</a:t>
            </a:r>
            <a:r>
              <a:rPr lang="zh-CN" altLang="en-US" sz="1400" dirty="0">
                <a:solidFill>
                  <a:srgbClr val="7030A0"/>
                </a:solidFill>
                <a:latin typeface="思源黑体 CN" panose="020B0500000000000000" pitchFamily="34" charset="-122"/>
                <a:ea typeface="思源黑体 CN" panose="020B0500000000000000" pitchFamily="34" charset="-122"/>
                <a:cs typeface="阿里巴巴普惠体 2.0 55 Regular" panose="00020600040101010101" charset="-122"/>
                <a:sym typeface="思源黑体 CN" panose="020B0500000000000000" pitchFamily="34" charset="-122"/>
              </a:rPr>
              <a:t>2. 图神经网络的发展历程</a:t>
            </a:r>
            <a:endParaRPr lang="zh-CN" altLang="en-US" sz="1400" dirty="0">
              <a:solidFill>
                <a:schemeClr val="accent1"/>
              </a:solidFill>
              <a:latin typeface="思源黑体 CN" panose="020B0500000000000000" pitchFamily="34" charset="-122"/>
              <a:ea typeface="思源黑体 CN" panose="020B0500000000000000" pitchFamily="34" charset="-122"/>
              <a:cs typeface="阿里巴巴普惠体 2.0 55 Regular" panose="00020600040101010101" charset="-122"/>
              <a:sym typeface="思源黑体 CN" panose="020B0500000000000000" pitchFamily="34" charset="-122"/>
            </a:endParaRPr>
          </a:p>
          <a:p>
            <a:pPr lvl="0" indent="0" algn="l" fontAlgn="t">
              <a:lnSpc>
                <a:spcPct val="130000"/>
              </a:lnSpc>
              <a:spcBef>
                <a:spcPts val="300"/>
              </a:spcBef>
              <a:spcAft>
                <a:spcPts val="250"/>
              </a:spcAft>
              <a:buClrTx/>
              <a:buSzTx/>
              <a:buNone/>
            </a:pPr>
            <a:r>
              <a:rPr lang="zh-CN" altLang="en-US" sz="1400" dirty="0">
                <a:latin typeface="思源黑体 CN" panose="020B0500000000000000" pitchFamily="34" charset="-122"/>
                <a:ea typeface="思源黑体 CN" panose="020B0500000000000000" pitchFamily="34" charset="-122"/>
                <a:cs typeface="阿里巴巴普惠体 2.0 55 Regular" panose="00020600040101010101" charset="-122"/>
                <a:sym typeface="思源黑体 CN" panose="020B0500000000000000" pitchFamily="34" charset="-122"/>
              </a:rPr>
              <a:t>简要回顾图神经网络的发展历程和其中的关键里程碑，如图卷积网络（GCN）的提出和图注意力网络（GAT）的出现。另外，可以介绍一些典型的图神经网络应用场景，如社交网络分析、推荐系统和蛋白质结构预测等，展示图神经网络在不同领域的应用潜力。</a:t>
            </a:r>
            <a:endParaRPr lang="zh-CN" altLang="en-US" sz="1400" dirty="0">
              <a:latin typeface="思源黑体 CN" panose="020B0500000000000000" pitchFamily="34" charset="-122"/>
              <a:ea typeface="思源黑体 CN" panose="020B0500000000000000" pitchFamily="34" charset="-122"/>
              <a:cs typeface="阿里巴巴普惠体 2.0 55 Regular" panose="00020600040101010101" charset="-122"/>
              <a:sym typeface="思源黑体 CN" panose="020B0500000000000000" pitchFamily="34" charset="-122"/>
            </a:endParaRPr>
          </a:p>
        </p:txBody>
      </p:sp>
      <p:sp>
        <p:nvSpPr>
          <p:cNvPr id="2" name="圆角矩形 1"/>
          <p:cNvSpPr/>
          <p:nvPr>
            <p:custDataLst>
              <p:tags r:id="rId9"/>
            </p:custDataLst>
          </p:nvPr>
        </p:nvSpPr>
        <p:spPr>
          <a:xfrm>
            <a:off x="902335" y="1558925"/>
            <a:ext cx="381000" cy="635"/>
          </a:xfrm>
          <a:prstGeom prst="roundRect">
            <a:avLst/>
          </a:prstGeom>
          <a:solidFill>
            <a:schemeClr val="accent1"/>
          </a:solidFill>
          <a:ln w="12700" cap="flat" cmpd="sng" algn="ctr">
            <a:noFill/>
            <a:prstDash val="solid"/>
            <a:miter lim="800000"/>
          </a:ln>
          <a:extLst>
            <a:ext uri="{91240B29-F687-4F45-9708-019B960494DF}">
              <a14:hiddenLine xmlns:a14="http://schemas.microsoft.com/office/drawing/2010/main" w="12700">
                <a:solidFill>
                  <a:schemeClr val="accent1">
                    <a:lumMod val="75000"/>
                  </a:schemeClr>
                </a:solidFill>
                <a:prstDash val="solid"/>
                <a:miter lim="800000"/>
                <a:headEnd/>
                <a:tailEnd/>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 name="圆角矩形 3"/>
          <p:cNvSpPr/>
          <p:nvPr>
            <p:custDataLst>
              <p:tags r:id="rId10"/>
            </p:custDataLst>
          </p:nvPr>
        </p:nvSpPr>
        <p:spPr>
          <a:xfrm>
            <a:off x="902335" y="2081530"/>
            <a:ext cx="381000" cy="1270"/>
          </a:xfrm>
          <a:prstGeom prst="roundRect">
            <a:avLst/>
          </a:prstGeom>
          <a:solidFill>
            <a:schemeClr val="accent1"/>
          </a:solidFill>
          <a:ln w="12700" cap="flat" cmpd="sng" algn="ctr">
            <a:noFill/>
            <a:prstDash val="solid"/>
            <a:miter lim="800000"/>
          </a:ln>
          <a:extLst>
            <a:ext uri="{91240B29-F687-4F45-9708-019B960494DF}">
              <a14:hiddenLine xmlns:a14="http://schemas.microsoft.com/office/drawing/2010/main" w="12700">
                <a:solidFill>
                  <a:schemeClr val="accent1">
                    <a:lumMod val="75000"/>
                  </a:schemeClr>
                </a:solidFill>
                <a:prstDash val="solid"/>
                <a:miter lim="800000"/>
                <a:headEnd/>
                <a:tailEnd/>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1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4/3*#ppt_w"/>
                                          </p:val>
                                        </p:tav>
                                        <p:tav tm="100000">
                                          <p:val>
                                            <p:strVal val="#ppt_w"/>
                                          </p:val>
                                        </p:tav>
                                      </p:tavLst>
                                    </p:anim>
                                    <p:anim calcmode="lin" valueType="num">
                                      <p:cBhvr>
                                        <p:cTn id="8" dur="500" fill="hold"/>
                                        <p:tgtEl>
                                          <p:spTgt spid="5"/>
                                        </p:tgtEl>
                                        <p:attrNameLst>
                                          <p:attrName>ppt_h</p:attrName>
                                        </p:attrNameLst>
                                      </p:cBhvr>
                                      <p:tavLst>
                                        <p:tav tm="0">
                                          <p:val>
                                            <p:strVal val="4/3*#ppt_h"/>
                                          </p:val>
                                        </p:tav>
                                        <p:tav tm="100000">
                                          <p:val>
                                            <p:strVal val="#ppt_h"/>
                                          </p:val>
                                        </p:tav>
                                      </p:tavLst>
                                    </p:anim>
                                  </p:childTnLst>
                                </p:cTn>
                              </p:par>
                              <p:par>
                                <p:cTn id="9" presetID="0" presetClass="entr" presetSubtype="0" fill="hold" nodeType="withEffect">
                                  <p:stCondLst>
                                    <p:cond delay="0"/>
                                  </p:stCondLst>
                                  <p:childTnLst>
                                    <p:set>
                                      <p:cBhvr>
                                        <p:cTn id="10" dur="200" fill="hold">
                                          <p:stCondLst>
                                            <p:cond delay="0"/>
                                          </p:stCondLst>
                                        </p:cTn>
                                        <p:tgtEl>
                                          <p:spTgt spid="11"/>
                                        </p:tgtEl>
                                        <p:attrNameLst>
                                          <p:attrName>style.visibility</p:attrName>
                                        </p:attrNameLst>
                                      </p:cBhvr>
                                      <p:to>
                                        <p:strVal val="visible"/>
                                      </p:to>
                                    </p:set>
                                    <p:animMotion path="M -1.087103 0 L 0 0 E">
                                      <p:cBhvr>
                                        <p:cTn id="11" dur="200"/>
                                        <p:tgtEl>
                                          <p:spTgt spid="11"/>
                                        </p:tgtEl>
                                      </p:cBhvr>
                                    </p:animMotion>
                                  </p:childTnLst>
                                </p:cTn>
                              </p:par>
                              <p:par>
                                <p:cTn id="12" presetID="0" presetClass="entr" presetSubtype="0" fill="hold" nodeType="withEffect">
                                  <p:stCondLst>
                                    <p:cond delay="55"/>
                                  </p:stCondLst>
                                  <p:childTnLst>
                                    <p:set>
                                      <p:cBhvr>
                                        <p:cTn id="13" dur="200" fill="hold">
                                          <p:stCondLst>
                                            <p:cond delay="0"/>
                                          </p:stCondLst>
                                        </p:cTn>
                                        <p:tgtEl>
                                          <p:spTgt spid="12"/>
                                        </p:tgtEl>
                                        <p:attrNameLst>
                                          <p:attrName>style.visibility</p:attrName>
                                        </p:attrNameLst>
                                      </p:cBhvr>
                                      <p:to>
                                        <p:strVal val="visible"/>
                                      </p:to>
                                    </p:set>
                                    <p:animMotion path="M 0 -1.863555 L 0 0 E">
                                      <p:cBhvr>
                                        <p:cTn id="14" dur="200"/>
                                        <p:tgtEl>
                                          <p:spTgt spid="12"/>
                                        </p:tgtEl>
                                      </p:cBhvr>
                                    </p:animMotion>
                                  </p:childTnLst>
                                </p:cTn>
                              </p:par>
                              <p:par>
                                <p:cTn id="15" presetID="0" presetClass="entr" presetSubtype="0" fill="hold" grpId="0" nodeType="withEffect">
                                  <p:stCondLst>
                                    <p:cond delay="0"/>
                                  </p:stCondLst>
                                  <p:childTnLst>
                                    <p:set>
                                      <p:cBhvr>
                                        <p:cTn id="16" dur="1" fill="hold">
                                          <p:stCondLst>
                                            <p:cond delay="0"/>
                                          </p:stCondLst>
                                        </p:cTn>
                                        <p:tgtEl>
                                          <p:spTgt spid="39"/>
                                        </p:tgtEl>
                                        <p:attrNameLst>
                                          <p:attrName>style.visibility</p:attrName>
                                        </p:attrNameLst>
                                      </p:cBhvr>
                                      <p:to>
                                        <p:strVal val="visible"/>
                                      </p:to>
                                    </p:set>
                                    <p:anim calcmode="lin" valueType="num">
                                      <p:cBhvr>
                                        <p:cTn id="17" dur="500">
                                          <p:stCondLst>
                                            <p:cond delay="0"/>
                                          </p:stCondLst>
                                        </p:cTn>
                                        <p:tgtEl>
                                          <p:spTgt spid="39"/>
                                        </p:tgtEl>
                                        <p:attrNameLst>
                                          <p:attrName>ppt_x</p:attrName>
                                        </p:attrNameLst>
                                      </p:cBhvr>
                                      <p:tavLst>
                                        <p:tav tm="0" fmla="((floor(#ppt_x-0.5)+ceil(#ppt_x-0.5))*0.5+0.5)+(#ppt_x- ((floor(#ppt_x-0.5)+ceil(#ppt_x-0.5))*0.5+0.5))*$">
                                          <p:val>
                                            <p:fltVal val="0"/>
                                          </p:val>
                                        </p:tav>
                                        <p:tav tm="100000">
                                          <p:val>
                                            <p:fltVal val="1"/>
                                          </p:val>
                                        </p:tav>
                                      </p:tavLst>
                                    </p:anim>
                                    <p:anim calcmode="lin" valueType="num">
                                      <p:cBhvr>
                                        <p:cTn id="18" dur="500">
                                          <p:stCondLst>
                                            <p:cond delay="0"/>
                                          </p:stCondLst>
                                        </p:cTn>
                                        <p:tgtEl>
                                          <p:spTgt spid="39"/>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19" dur="500">
                                          <p:stCondLst>
                                            <p:cond delay="0"/>
                                          </p:stCondLst>
                                        </p:cTn>
                                        <p:tgtEl>
                                          <p:spTgt spid="39"/>
                                        </p:tgtEl>
                                        <p:attrNameLst>
                                          <p:attrName>style.opacity</p:attrName>
                                        </p:attrNameLst>
                                      </p:cBhvr>
                                      <p:tavLst>
                                        <p:tav tm="0">
                                          <p:val>
                                            <p:fltVal val="0"/>
                                          </p:val>
                                        </p:tav>
                                        <p:tav tm="100000">
                                          <p:val>
                                            <p:fltVal val="1"/>
                                          </p:val>
                                        </p:tav>
                                      </p:tavLst>
                                    </p:anim>
                                    <p:anim calcmode="lin" valueType="num">
                                      <p:cBhvr>
                                        <p:cTn id="20" dur="500">
                                          <p:stCondLst>
                                            <p:cond delay="0"/>
                                          </p:stCondLst>
                                        </p:cTn>
                                        <p:tgtEl>
                                          <p:spTgt spid="39"/>
                                        </p:tgtEl>
                                        <p:attrNameLst>
                                          <p:attrName>ppt_w</p:attrName>
                                        </p:attrNameLst>
                                      </p:cBhvr>
                                      <p:tavLst>
                                        <p:tav tm="0">
                                          <p:val>
                                            <p:strVal val="#ppt_w*2"/>
                                          </p:val>
                                        </p:tav>
                                        <p:tav tm="100000">
                                          <p:val>
                                            <p:strVal val="#ppt_w"/>
                                          </p:val>
                                        </p:tav>
                                      </p:tavLst>
                                    </p:anim>
                                    <p:anim calcmode="lin" valueType="num">
                                      <p:cBhvr>
                                        <p:cTn id="21" dur="500">
                                          <p:stCondLst>
                                            <p:cond delay="0"/>
                                          </p:stCondLst>
                                        </p:cTn>
                                        <p:tgtEl>
                                          <p:spTgt spid="39"/>
                                        </p:tgtEl>
                                        <p:attrNameLst>
                                          <p:attrName>ppt_h</p:attrName>
                                        </p:attrNameLst>
                                      </p:cBhvr>
                                      <p:tavLst>
                                        <p:tav tm="0">
                                          <p:val>
                                            <p:strVal val="#ppt_h*2"/>
                                          </p:val>
                                        </p:tav>
                                        <p:tav tm="100000">
                                          <p:val>
                                            <p:strVal val="#ppt_h"/>
                                          </p:val>
                                        </p:tav>
                                      </p:tavLst>
                                    </p:anim>
                                  </p:childTnLst>
                                </p:cTn>
                              </p:par>
                              <p:par>
                                <p:cTn id="22" presetID="0" presetClass="entr" presetSubtype="0" fill="hold" grpId="0" nodeType="with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p:cTn id="24" dur="500">
                                          <p:stCondLst>
                                            <p:cond delay="0"/>
                                          </p:stCondLst>
                                        </p:cTn>
                                        <p:tgtEl>
                                          <p:spTgt spid="3"/>
                                        </p:tgtEl>
                                        <p:attrNameLst>
                                          <p:attrName>ppt_x</p:attrName>
                                        </p:attrNameLst>
                                      </p:cBhvr>
                                      <p:tavLst>
                                        <p:tav tm="0" fmla="((floor(#ppt_x-0.5)+ceil(#ppt_x-0.5))*0.5+0.5)+(#ppt_x- ((floor(#ppt_x-0.5)+ceil(#ppt_x-0.5))*0.5+0.5))*$">
                                          <p:val>
                                            <p:fltVal val="0"/>
                                          </p:val>
                                        </p:tav>
                                        <p:tav tm="100000">
                                          <p:val>
                                            <p:fltVal val="1"/>
                                          </p:val>
                                        </p:tav>
                                      </p:tavLst>
                                    </p:anim>
                                    <p:anim calcmode="lin" valueType="num">
                                      <p:cBhvr>
                                        <p:cTn id="25" dur="500">
                                          <p:stCondLst>
                                            <p:cond delay="0"/>
                                          </p:stCondLst>
                                        </p:cTn>
                                        <p:tgtEl>
                                          <p:spTgt spid="3"/>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26" dur="500">
                                          <p:stCondLst>
                                            <p:cond delay="0"/>
                                          </p:stCondLst>
                                        </p:cTn>
                                        <p:tgtEl>
                                          <p:spTgt spid="3"/>
                                        </p:tgtEl>
                                        <p:attrNameLst>
                                          <p:attrName>style.opacity</p:attrName>
                                        </p:attrNameLst>
                                      </p:cBhvr>
                                      <p:tavLst>
                                        <p:tav tm="0">
                                          <p:val>
                                            <p:fltVal val="0"/>
                                          </p:val>
                                        </p:tav>
                                        <p:tav tm="100000">
                                          <p:val>
                                            <p:fltVal val="1"/>
                                          </p:val>
                                        </p:tav>
                                      </p:tavLst>
                                    </p:anim>
                                    <p:anim calcmode="lin" valueType="num">
                                      <p:cBhvr>
                                        <p:cTn id="27" dur="500">
                                          <p:stCondLst>
                                            <p:cond delay="0"/>
                                          </p:stCondLst>
                                        </p:cTn>
                                        <p:tgtEl>
                                          <p:spTgt spid="3"/>
                                        </p:tgtEl>
                                        <p:attrNameLst>
                                          <p:attrName>ppt_w</p:attrName>
                                        </p:attrNameLst>
                                      </p:cBhvr>
                                      <p:tavLst>
                                        <p:tav tm="0">
                                          <p:val>
                                            <p:strVal val="#ppt_w*2"/>
                                          </p:val>
                                        </p:tav>
                                        <p:tav tm="100000">
                                          <p:val>
                                            <p:strVal val="#ppt_w"/>
                                          </p:val>
                                        </p:tav>
                                      </p:tavLst>
                                    </p:anim>
                                    <p:anim calcmode="lin" valueType="num">
                                      <p:cBhvr>
                                        <p:cTn id="28" dur="500">
                                          <p:stCondLst>
                                            <p:cond delay="0"/>
                                          </p:stCondLst>
                                        </p:cTn>
                                        <p:tgtEl>
                                          <p:spTgt spid="3"/>
                                        </p:tgtEl>
                                        <p:attrNameLst>
                                          <p:attrName>ppt_h</p:attrName>
                                        </p:attrNameLst>
                                      </p:cBhvr>
                                      <p:tavLst>
                                        <p:tav tm="0">
                                          <p:val>
                                            <p:strVal val="#ppt_h*2"/>
                                          </p:val>
                                        </p:tav>
                                        <p:tav tm="100000">
                                          <p:val>
                                            <p:strVal val="#ppt_h"/>
                                          </p:val>
                                        </p:tav>
                                      </p:tavLst>
                                    </p:anim>
                                  </p:childTnLst>
                                </p:cTn>
                              </p:par>
                              <p:par>
                                <p:cTn id="29" presetID="0"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p:stCondLst>
                                            <p:cond delay="0"/>
                                          </p:stCondLst>
                                        </p:cTn>
                                        <p:tgtEl>
                                          <p:spTgt spid="8"/>
                                        </p:tgtEl>
                                        <p:attrNameLst>
                                          <p:attrName>ppt_x</p:attrName>
                                        </p:attrNameLst>
                                      </p:cBhvr>
                                      <p:tavLst>
                                        <p:tav tm="0" fmla="((floor(#ppt_x-0.5)+ceil(#ppt_x-0.5))*0.5+0.5)+(#ppt_x- ((floor(#ppt_x-0.5)+ceil(#ppt_x-0.5))*0.5+0.5))*$">
                                          <p:val>
                                            <p:fltVal val="0"/>
                                          </p:val>
                                        </p:tav>
                                        <p:tav tm="100000">
                                          <p:val>
                                            <p:fltVal val="1"/>
                                          </p:val>
                                        </p:tav>
                                      </p:tavLst>
                                    </p:anim>
                                    <p:anim calcmode="lin" valueType="num">
                                      <p:cBhvr>
                                        <p:cTn id="32" dur="500">
                                          <p:stCondLst>
                                            <p:cond delay="0"/>
                                          </p:stCondLst>
                                        </p:cTn>
                                        <p:tgtEl>
                                          <p:spTgt spid="8"/>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33" dur="500">
                                          <p:stCondLst>
                                            <p:cond delay="0"/>
                                          </p:stCondLst>
                                        </p:cTn>
                                        <p:tgtEl>
                                          <p:spTgt spid="8"/>
                                        </p:tgtEl>
                                        <p:attrNameLst>
                                          <p:attrName>style.opacity</p:attrName>
                                        </p:attrNameLst>
                                      </p:cBhvr>
                                      <p:tavLst>
                                        <p:tav tm="0">
                                          <p:val>
                                            <p:fltVal val="0"/>
                                          </p:val>
                                        </p:tav>
                                        <p:tav tm="100000">
                                          <p:val>
                                            <p:fltVal val="1"/>
                                          </p:val>
                                        </p:tav>
                                      </p:tavLst>
                                    </p:anim>
                                    <p:anim calcmode="lin" valueType="num">
                                      <p:cBhvr>
                                        <p:cTn id="34" dur="500">
                                          <p:stCondLst>
                                            <p:cond delay="0"/>
                                          </p:stCondLst>
                                        </p:cTn>
                                        <p:tgtEl>
                                          <p:spTgt spid="8"/>
                                        </p:tgtEl>
                                        <p:attrNameLst>
                                          <p:attrName>ppt_w</p:attrName>
                                        </p:attrNameLst>
                                      </p:cBhvr>
                                      <p:tavLst>
                                        <p:tav tm="0">
                                          <p:val>
                                            <p:strVal val="#ppt_w*2"/>
                                          </p:val>
                                        </p:tav>
                                        <p:tav tm="100000">
                                          <p:val>
                                            <p:strVal val="#ppt_w"/>
                                          </p:val>
                                        </p:tav>
                                      </p:tavLst>
                                    </p:anim>
                                    <p:anim calcmode="lin" valueType="num">
                                      <p:cBhvr>
                                        <p:cTn id="35" dur="500">
                                          <p:stCondLst>
                                            <p:cond delay="0"/>
                                          </p:stCondLst>
                                        </p:cTn>
                                        <p:tgtEl>
                                          <p:spTgt spid="8"/>
                                        </p:tgtEl>
                                        <p:attrNameLst>
                                          <p:attrName>ppt_h</p:attrName>
                                        </p:attrNameLst>
                                      </p:cBhvr>
                                      <p:tavLst>
                                        <p:tav tm="0">
                                          <p:val>
                                            <p:strVal val="#ppt_h*2"/>
                                          </p:val>
                                        </p:tav>
                                        <p:tav tm="100000">
                                          <p:val>
                                            <p:strVal val="#ppt_h"/>
                                          </p:val>
                                        </p:tav>
                                      </p:tavLst>
                                    </p:anim>
                                  </p:childTnLst>
                                </p:cTn>
                              </p:par>
                              <p:par>
                                <p:cTn id="36" presetID="0" presetClass="entr" presetSubtype="0"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 calcmode="lin" valueType="num">
                                      <p:cBhvr>
                                        <p:cTn id="38" dur="500">
                                          <p:stCondLst>
                                            <p:cond delay="0"/>
                                          </p:stCondLst>
                                        </p:cTn>
                                        <p:tgtEl>
                                          <p:spTgt spid="10"/>
                                        </p:tgtEl>
                                        <p:attrNameLst>
                                          <p:attrName>ppt_x</p:attrName>
                                        </p:attrNameLst>
                                      </p:cBhvr>
                                      <p:tavLst>
                                        <p:tav tm="0" fmla="((floor(#ppt_x-0.5)+ceil(#ppt_x-0.5))*0.5+0.5)+(#ppt_x- ((floor(#ppt_x-0.5)+ceil(#ppt_x-0.5))*0.5+0.5))*$">
                                          <p:val>
                                            <p:fltVal val="0"/>
                                          </p:val>
                                        </p:tav>
                                        <p:tav tm="100000">
                                          <p:val>
                                            <p:fltVal val="1"/>
                                          </p:val>
                                        </p:tav>
                                      </p:tavLst>
                                    </p:anim>
                                    <p:anim calcmode="lin" valueType="num">
                                      <p:cBhvr>
                                        <p:cTn id="39" dur="500">
                                          <p:stCondLst>
                                            <p:cond delay="0"/>
                                          </p:stCondLst>
                                        </p:cTn>
                                        <p:tgtEl>
                                          <p:spTgt spid="10"/>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40" dur="500">
                                          <p:stCondLst>
                                            <p:cond delay="0"/>
                                          </p:stCondLst>
                                        </p:cTn>
                                        <p:tgtEl>
                                          <p:spTgt spid="10"/>
                                        </p:tgtEl>
                                        <p:attrNameLst>
                                          <p:attrName>style.opacity</p:attrName>
                                        </p:attrNameLst>
                                      </p:cBhvr>
                                      <p:tavLst>
                                        <p:tav tm="0">
                                          <p:val>
                                            <p:fltVal val="0"/>
                                          </p:val>
                                        </p:tav>
                                        <p:tav tm="100000">
                                          <p:val>
                                            <p:fltVal val="1"/>
                                          </p:val>
                                        </p:tav>
                                      </p:tavLst>
                                    </p:anim>
                                    <p:anim calcmode="lin" valueType="num">
                                      <p:cBhvr>
                                        <p:cTn id="41" dur="500">
                                          <p:stCondLst>
                                            <p:cond delay="0"/>
                                          </p:stCondLst>
                                        </p:cTn>
                                        <p:tgtEl>
                                          <p:spTgt spid="10"/>
                                        </p:tgtEl>
                                        <p:attrNameLst>
                                          <p:attrName>ppt_w</p:attrName>
                                        </p:attrNameLst>
                                      </p:cBhvr>
                                      <p:tavLst>
                                        <p:tav tm="0">
                                          <p:val>
                                            <p:strVal val="#ppt_w*2"/>
                                          </p:val>
                                        </p:tav>
                                        <p:tav tm="100000">
                                          <p:val>
                                            <p:strVal val="#ppt_w"/>
                                          </p:val>
                                        </p:tav>
                                      </p:tavLst>
                                    </p:anim>
                                    <p:anim calcmode="lin" valueType="num">
                                      <p:cBhvr>
                                        <p:cTn id="42" dur="500">
                                          <p:stCondLst>
                                            <p:cond delay="0"/>
                                          </p:stCondLst>
                                        </p:cTn>
                                        <p:tgtEl>
                                          <p:spTgt spid="10"/>
                                        </p:tgtEl>
                                        <p:attrNameLst>
                                          <p:attrName>ppt_h</p:attrName>
                                        </p:attrNameLst>
                                      </p:cBhvr>
                                      <p:tavLst>
                                        <p:tav tm="0">
                                          <p:val>
                                            <p:strVal val="#ppt_h*2"/>
                                          </p:val>
                                        </p:tav>
                                        <p:tav tm="100000">
                                          <p:val>
                                            <p:strVal val="#ppt_h"/>
                                          </p:val>
                                        </p:tav>
                                      </p:tavLst>
                                    </p:anim>
                                  </p:childTnLst>
                                </p:cTn>
                              </p:par>
                              <p:par>
                                <p:cTn id="43" presetID="0"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 calcmode="lin" valueType="num">
                                      <p:cBhvr>
                                        <p:cTn id="45" dur="500">
                                          <p:stCondLst>
                                            <p:cond delay="0"/>
                                          </p:stCondLst>
                                        </p:cTn>
                                        <p:tgtEl>
                                          <p:spTgt spid="17"/>
                                        </p:tgtEl>
                                        <p:attrNameLst>
                                          <p:attrName>ppt_x</p:attrName>
                                        </p:attrNameLst>
                                      </p:cBhvr>
                                      <p:tavLst>
                                        <p:tav tm="0" fmla="((floor(#ppt_x-0.5)+ceil(#ppt_x-0.5))*0.5+0.5)+(#ppt_x- ((floor(#ppt_x-0.5)+ceil(#ppt_x-0.5))*0.5+0.5))*$">
                                          <p:val>
                                            <p:fltVal val="0"/>
                                          </p:val>
                                        </p:tav>
                                        <p:tav tm="100000">
                                          <p:val>
                                            <p:fltVal val="1"/>
                                          </p:val>
                                        </p:tav>
                                      </p:tavLst>
                                    </p:anim>
                                    <p:anim calcmode="lin" valueType="num">
                                      <p:cBhvr>
                                        <p:cTn id="46" dur="500">
                                          <p:stCondLst>
                                            <p:cond delay="0"/>
                                          </p:stCondLst>
                                        </p:cTn>
                                        <p:tgtEl>
                                          <p:spTgt spid="17"/>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47" dur="500">
                                          <p:stCondLst>
                                            <p:cond delay="0"/>
                                          </p:stCondLst>
                                        </p:cTn>
                                        <p:tgtEl>
                                          <p:spTgt spid="17"/>
                                        </p:tgtEl>
                                        <p:attrNameLst>
                                          <p:attrName>style.opacity</p:attrName>
                                        </p:attrNameLst>
                                      </p:cBhvr>
                                      <p:tavLst>
                                        <p:tav tm="0">
                                          <p:val>
                                            <p:fltVal val="0"/>
                                          </p:val>
                                        </p:tav>
                                        <p:tav tm="100000">
                                          <p:val>
                                            <p:fltVal val="1"/>
                                          </p:val>
                                        </p:tav>
                                      </p:tavLst>
                                    </p:anim>
                                    <p:anim calcmode="lin" valueType="num">
                                      <p:cBhvr>
                                        <p:cTn id="48" dur="500">
                                          <p:stCondLst>
                                            <p:cond delay="0"/>
                                          </p:stCondLst>
                                        </p:cTn>
                                        <p:tgtEl>
                                          <p:spTgt spid="17"/>
                                        </p:tgtEl>
                                        <p:attrNameLst>
                                          <p:attrName>ppt_w</p:attrName>
                                        </p:attrNameLst>
                                      </p:cBhvr>
                                      <p:tavLst>
                                        <p:tav tm="0">
                                          <p:val>
                                            <p:strVal val="#ppt_w*2"/>
                                          </p:val>
                                        </p:tav>
                                        <p:tav tm="100000">
                                          <p:val>
                                            <p:strVal val="#ppt_w"/>
                                          </p:val>
                                        </p:tav>
                                      </p:tavLst>
                                    </p:anim>
                                    <p:anim calcmode="lin" valueType="num">
                                      <p:cBhvr>
                                        <p:cTn id="49" dur="500">
                                          <p:stCondLst>
                                            <p:cond delay="0"/>
                                          </p:stCondLst>
                                        </p:cTn>
                                        <p:tgtEl>
                                          <p:spTgt spid="17"/>
                                        </p:tgtEl>
                                        <p:attrNameLst>
                                          <p:attrName>ppt_h</p:attrName>
                                        </p:attrNameLst>
                                      </p:cBhvr>
                                      <p:tavLst>
                                        <p:tav tm="0">
                                          <p:val>
                                            <p:strVal val="#ppt_h*2"/>
                                          </p:val>
                                        </p:tav>
                                        <p:tav tm="100000">
                                          <p:val>
                                            <p:strVal val="#ppt_h"/>
                                          </p:val>
                                        </p:tav>
                                      </p:tavLst>
                                    </p:anim>
                                  </p:childTnLst>
                                </p:cTn>
                              </p:par>
                              <p:par>
                                <p:cTn id="50" presetID="0" presetClass="entr" presetSubtype="0" fill="hold" grpId="0" nodeType="withEffect">
                                  <p:stCondLst>
                                    <p:cond delay="54"/>
                                  </p:stCondLst>
                                  <p:childTnLst>
                                    <p:set>
                                      <p:cBhvr>
                                        <p:cTn id="51" dur="200" fill="hold">
                                          <p:stCondLst>
                                            <p:cond delay="0"/>
                                          </p:stCondLst>
                                        </p:cTn>
                                        <p:tgtEl>
                                          <p:spTgt spid="2"/>
                                        </p:tgtEl>
                                        <p:attrNameLst>
                                          <p:attrName>style.visibility</p:attrName>
                                        </p:attrNameLst>
                                      </p:cBhvr>
                                      <p:to>
                                        <p:strVal val="visible"/>
                                      </p:to>
                                    </p:set>
                                    <p:animMotion path="M -1.015625 0 L 0 0 E">
                                      <p:cBhvr>
                                        <p:cTn id="52" dur="200"/>
                                        <p:tgtEl>
                                          <p:spTgt spid="2"/>
                                        </p:tgtEl>
                                      </p:cBhvr>
                                    </p:animMotion>
                                  </p:childTnLst>
                                </p:cTn>
                              </p:par>
                              <p:par>
                                <p:cTn id="53" presetID="0" presetClass="entr" presetSubtype="0" fill="hold" grpId="0" nodeType="withEffect">
                                  <p:stCondLst>
                                    <p:cond delay="9"/>
                                  </p:stCondLst>
                                  <p:childTnLst>
                                    <p:set>
                                      <p:cBhvr>
                                        <p:cTn id="54" dur="200" fill="hold">
                                          <p:stCondLst>
                                            <p:cond delay="0"/>
                                          </p:stCondLst>
                                        </p:cTn>
                                        <p:tgtEl>
                                          <p:spTgt spid="4"/>
                                        </p:tgtEl>
                                        <p:attrNameLst>
                                          <p:attrName>style.visibility</p:attrName>
                                        </p:attrNameLst>
                                      </p:cBhvr>
                                      <p:to>
                                        <p:strVal val="visible"/>
                                      </p:to>
                                    </p:set>
                                    <p:animMotion path="M -1.015625 0 L 0 0 E">
                                      <p:cBhvr>
                                        <p:cTn id="55" dur="200"/>
                                        <p:tgtEl>
                                          <p:spTgt spid="4"/>
                                        </p:tgtEl>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39" grpId="0" bldLvl="0" animBg="1"/>
      <p:bldP spid="3" grpId="0" animBg="1"/>
      <p:bldP spid="8" grpId="0" animBg="1"/>
      <p:bldP spid="10" grpId="0" animBg="1"/>
      <p:bldP spid="17" grpId="0"/>
      <p:bldP spid="2" grpId="0" animBg="1"/>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1"/>
          <p:cNvSpPr txBox="1"/>
          <p:nvPr>
            <p:custDataLst>
              <p:tags r:id="rId1"/>
            </p:custDataLst>
          </p:nvPr>
        </p:nvSpPr>
        <p:spPr>
          <a:xfrm>
            <a:off x="2994773" y="2152650"/>
            <a:ext cx="6202454" cy="714375"/>
          </a:xfrm>
          <a:prstGeom prst="rect">
            <a:avLst/>
          </a:prstGeom>
          <a:noFill/>
        </p:spPr>
        <p:txBody>
          <a:bodyPr wrap="none" lIns="0" tIns="0" rIns="0" bIns="0" rtlCol="0" anchor="ctr">
            <a:normAutofit fontScale="90000" lnSpcReduction="20000"/>
          </a:bodyPr>
          <a:lstStyle/>
          <a:p>
            <a:pPr algn="ctr">
              <a:lnSpc>
                <a:spcPct val="120000"/>
              </a:lnSpc>
            </a:pPr>
            <a:r>
              <a:rPr lang="en-US" altLang="zh-CN" sz="4800" dirty="0">
                <a:ln w="19050">
                  <a:solidFill>
                    <a:srgbClr val="7030A0"/>
                  </a:solidFill>
                </a:ln>
                <a:noFill/>
                <a:latin typeface="微软雅黑" panose="020B0503020204020204" charset="-122"/>
                <a:ea typeface="微软雅黑" panose="020B0503020204020204" charset="-122"/>
              </a:rPr>
              <a:t>PART 02</a:t>
            </a:r>
            <a:endParaRPr lang="en-US" altLang="zh-CN" sz="4800" dirty="0">
              <a:ln w="19050">
                <a:solidFill>
                  <a:srgbClr val="7030A0"/>
                </a:solidFill>
              </a:ln>
              <a:noFill/>
              <a:latin typeface="微软雅黑" panose="020B0503020204020204" charset="-122"/>
              <a:ea typeface="微软雅黑" panose="020B0503020204020204" charset="-122"/>
            </a:endParaRPr>
          </a:p>
        </p:txBody>
      </p:sp>
      <p:sp>
        <p:nvSpPr>
          <p:cNvPr id="4" name="Text2"/>
          <p:cNvSpPr txBox="1"/>
          <p:nvPr>
            <p:custDataLst>
              <p:tags r:id="rId2"/>
            </p:custDataLst>
          </p:nvPr>
        </p:nvSpPr>
        <p:spPr>
          <a:xfrm>
            <a:off x="1828800" y="3106825"/>
            <a:ext cx="8534400" cy="796290"/>
          </a:xfrm>
          <a:prstGeom prst="rect">
            <a:avLst/>
          </a:prstGeom>
          <a:noFill/>
        </p:spPr>
        <p:txBody>
          <a:bodyPr wrap="none" anchor="ctr">
            <a:normAutofit fontScale="87500"/>
          </a:bodyPr>
          <a:lstStyle/>
          <a:p>
            <a:pPr indent="0" algn="ctr" fontAlgn="ctr">
              <a:lnSpc>
                <a:spcPct val="100000"/>
              </a:lnSpc>
            </a:pPr>
            <a:r>
              <a:rPr lang="en-US" sz="4800" b="1" dirty="0">
                <a:solidFill>
                  <a:srgbClr val="7030A0"/>
                </a:solidFill>
                <a:latin typeface="微软雅黑" panose="020B0503020204020204" charset="-122"/>
                <a:ea typeface="微软雅黑" panose="020B0503020204020204" charset="-122"/>
                <a:sym typeface="+mn-ea"/>
              </a:rPr>
              <a:t>图神经网络的边表示学习</a:t>
            </a:r>
            <a:endParaRPr lang="en-US" sz="4800" b="1" dirty="0">
              <a:solidFill>
                <a:srgbClr val="7030A0"/>
              </a:solidFill>
              <a:latin typeface="微软雅黑" panose="020B0503020204020204" charset="-122"/>
              <a:ea typeface="微软雅黑" panose="020B0503020204020204" charset="-122"/>
              <a:sym typeface="+mn-ea"/>
            </a:endParaRPr>
          </a:p>
        </p:txBody>
      </p:sp>
      <p:cxnSp>
        <p:nvCxnSpPr>
          <p:cNvPr id="7" name="直接连接符 6"/>
          <p:cNvCxnSpPr/>
          <p:nvPr/>
        </p:nvCxnSpPr>
        <p:spPr>
          <a:xfrm>
            <a:off x="3030638" y="2971731"/>
            <a:ext cx="6130723" cy="0"/>
          </a:xfrm>
          <a:prstGeom prst="line">
            <a:avLst/>
          </a:prstGeom>
          <a:ln w="31750">
            <a:solidFill>
              <a:srgbClr val="7030A0"/>
            </a:solidFill>
          </a:ln>
        </p:spPr>
        <p:style>
          <a:lnRef idx="1">
            <a:schemeClr val="accent1"/>
          </a:lnRef>
          <a:fillRef idx="0">
            <a:schemeClr val="accent1"/>
          </a:fillRef>
          <a:effectRef idx="0">
            <a:schemeClr val="accent1"/>
          </a:effectRef>
          <a:fontRef idx="minor">
            <a:schemeClr val="tx1"/>
          </a:fontRef>
        </p:style>
      </p:cxnSp>
      <p:sp>
        <p:nvSpPr>
          <p:cNvPr id="17" name="任意多边形: 形状 15"/>
          <p:cNvSpPr/>
          <p:nvPr userDrawn="1">
            <p:custDataLst>
              <p:tags r:id="rId3"/>
            </p:custDataLst>
          </p:nvPr>
        </p:nvSpPr>
        <p:spPr>
          <a:xfrm>
            <a:off x="10473266" y="0"/>
            <a:ext cx="1718734" cy="1718734"/>
          </a:xfrm>
          <a:custGeom>
            <a:avLst/>
            <a:gdLst>
              <a:gd name="connsiteX0" fmla="*/ 0 w 1718734"/>
              <a:gd name="connsiteY0" fmla="*/ 0 h 1718734"/>
              <a:gd name="connsiteX1" fmla="*/ 1718734 w 1718734"/>
              <a:gd name="connsiteY1" fmla="*/ 0 h 1718734"/>
              <a:gd name="connsiteX2" fmla="*/ 1718734 w 1718734"/>
              <a:gd name="connsiteY2" fmla="*/ 1718734 h 1718734"/>
              <a:gd name="connsiteX3" fmla="*/ 0 w 1718734"/>
              <a:gd name="connsiteY3" fmla="*/ 0 h 1718734"/>
            </a:gdLst>
            <a:ahLst/>
            <a:cxnLst>
              <a:cxn ang="0">
                <a:pos x="connsiteX0" y="connsiteY0"/>
              </a:cxn>
              <a:cxn ang="0">
                <a:pos x="connsiteX1" y="connsiteY1"/>
              </a:cxn>
              <a:cxn ang="0">
                <a:pos x="connsiteX2" y="connsiteY2"/>
              </a:cxn>
              <a:cxn ang="0">
                <a:pos x="connsiteX3" y="connsiteY3"/>
              </a:cxn>
            </a:cxnLst>
            <a:rect l="l" t="t" r="r" b="b"/>
            <a:pathLst>
              <a:path w="1718734" h="1718734">
                <a:moveTo>
                  <a:pt x="0" y="0"/>
                </a:moveTo>
                <a:lnTo>
                  <a:pt x="1718734" y="0"/>
                </a:lnTo>
                <a:lnTo>
                  <a:pt x="1718734" y="1718734"/>
                </a:lnTo>
                <a:cubicBezTo>
                  <a:pt x="769503" y="1718734"/>
                  <a:pt x="0" y="949231"/>
                  <a:pt x="0" y="0"/>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sz="1600">
              <a:solidFill>
                <a:schemeClr val="bg1"/>
              </a:solidFill>
              <a:latin typeface="+mj-ea"/>
              <a:ea typeface="+mj-ea"/>
            </a:endParaRPr>
          </a:p>
        </p:txBody>
      </p:sp>
      <p:sp>
        <p:nvSpPr>
          <p:cNvPr id="18" name="任意多边形: 形状 16"/>
          <p:cNvSpPr/>
          <p:nvPr userDrawn="1">
            <p:custDataLst>
              <p:tags r:id="rId4"/>
            </p:custDataLst>
          </p:nvPr>
        </p:nvSpPr>
        <p:spPr>
          <a:xfrm>
            <a:off x="0" y="5233035"/>
            <a:ext cx="1755775" cy="1624965"/>
          </a:xfrm>
          <a:custGeom>
            <a:avLst/>
            <a:gdLst>
              <a:gd name="connsiteX0" fmla="*/ 0 w 3239626"/>
              <a:gd name="connsiteY0" fmla="*/ 0 h 2997939"/>
              <a:gd name="connsiteX1" fmla="*/ 3235687 w 3239626"/>
              <a:gd name="connsiteY1" fmla="*/ 2919932 h 2997939"/>
              <a:gd name="connsiteX2" fmla="*/ 3239626 w 3239626"/>
              <a:gd name="connsiteY2" fmla="*/ 2997939 h 2997939"/>
              <a:gd name="connsiteX3" fmla="*/ 1923617 w 3239626"/>
              <a:gd name="connsiteY3" fmla="*/ 2997939 h 2997939"/>
              <a:gd name="connsiteX4" fmla="*/ 1902727 w 3239626"/>
              <a:gd name="connsiteY4" fmla="*/ 2861061 h 2997939"/>
              <a:gd name="connsiteX5" fmla="*/ 0 w 3239626"/>
              <a:gd name="connsiteY5" fmla="*/ 1310294 h 2997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9626" h="2997939">
                <a:moveTo>
                  <a:pt x="0" y="0"/>
                </a:moveTo>
                <a:cubicBezTo>
                  <a:pt x="1684027" y="0"/>
                  <a:pt x="3069128" y="1279850"/>
                  <a:pt x="3235687" y="2919932"/>
                </a:cubicBezTo>
                <a:lnTo>
                  <a:pt x="3239626" y="2997939"/>
                </a:lnTo>
                <a:lnTo>
                  <a:pt x="1923617" y="2997939"/>
                </a:lnTo>
                <a:lnTo>
                  <a:pt x="1902727" y="2861061"/>
                </a:lnTo>
                <a:cubicBezTo>
                  <a:pt x="1721625" y="1976040"/>
                  <a:pt x="938559" y="1310294"/>
                  <a:pt x="0" y="1310294"/>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sz="1600">
              <a:solidFill>
                <a:schemeClr val="bg1"/>
              </a:solidFill>
              <a:latin typeface="+mj-ea"/>
              <a:ea typeface="+mj-ea"/>
            </a:endParaRPr>
          </a:p>
        </p:txBody>
      </p:sp>
      <p:sp>
        <p:nvSpPr>
          <p:cNvPr id="34" name="圆"/>
          <p:cNvSpPr/>
          <p:nvPr>
            <p:custDataLst>
              <p:tags r:id="rId5"/>
            </p:custDataLst>
          </p:nvPr>
        </p:nvSpPr>
        <p:spPr>
          <a:xfrm>
            <a:off x="10899124" y="5681794"/>
            <a:ext cx="1994272" cy="1994272"/>
          </a:xfrm>
          <a:custGeom>
            <a:avLst/>
            <a:gdLst>
              <a:gd name="connsiteX0" fmla="*/ 1428547 w 2857092"/>
              <a:gd name="connsiteY0" fmla="*/ 541531 h 2857094"/>
              <a:gd name="connsiteX1" fmla="*/ 541532 w 2857092"/>
              <a:gd name="connsiteY1" fmla="*/ 1428546 h 2857094"/>
              <a:gd name="connsiteX2" fmla="*/ 1428547 w 2857092"/>
              <a:gd name="connsiteY2" fmla="*/ 2315561 h 2857094"/>
              <a:gd name="connsiteX3" fmla="*/ 2315562 w 2857092"/>
              <a:gd name="connsiteY3" fmla="*/ 1428546 h 2857094"/>
              <a:gd name="connsiteX4" fmla="*/ 1428547 w 2857092"/>
              <a:gd name="connsiteY4" fmla="*/ 541531 h 2857094"/>
              <a:gd name="connsiteX5" fmla="*/ 1428546 w 2857092"/>
              <a:gd name="connsiteY5" fmla="*/ 0 h 2857094"/>
              <a:gd name="connsiteX6" fmla="*/ 2857092 w 2857092"/>
              <a:gd name="connsiteY6" fmla="*/ 1428547 h 2857094"/>
              <a:gd name="connsiteX7" fmla="*/ 1428546 w 2857092"/>
              <a:gd name="connsiteY7" fmla="*/ 2857094 h 2857094"/>
              <a:gd name="connsiteX8" fmla="*/ 0 w 2857092"/>
              <a:gd name="connsiteY8" fmla="*/ 1428547 h 2857094"/>
              <a:gd name="connsiteX9" fmla="*/ 1428546 w 2857092"/>
              <a:gd name="connsiteY9" fmla="*/ 0 h 2857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57092" h="2857094">
                <a:moveTo>
                  <a:pt x="1428547" y="541531"/>
                </a:moveTo>
                <a:cubicBezTo>
                  <a:pt x="938662" y="541531"/>
                  <a:pt x="541532" y="938661"/>
                  <a:pt x="541532" y="1428546"/>
                </a:cubicBezTo>
                <a:cubicBezTo>
                  <a:pt x="541532" y="1918431"/>
                  <a:pt x="938662" y="2315561"/>
                  <a:pt x="1428547" y="2315561"/>
                </a:cubicBezTo>
                <a:cubicBezTo>
                  <a:pt x="1918432" y="2315561"/>
                  <a:pt x="2315562" y="1918431"/>
                  <a:pt x="2315562" y="1428546"/>
                </a:cubicBezTo>
                <a:cubicBezTo>
                  <a:pt x="2315562" y="938661"/>
                  <a:pt x="1918432" y="541531"/>
                  <a:pt x="1428547" y="541531"/>
                </a:cubicBezTo>
                <a:close/>
                <a:moveTo>
                  <a:pt x="1428546" y="0"/>
                </a:moveTo>
                <a:cubicBezTo>
                  <a:pt x="2217510" y="0"/>
                  <a:pt x="2857092" y="639582"/>
                  <a:pt x="2857092" y="1428547"/>
                </a:cubicBezTo>
                <a:cubicBezTo>
                  <a:pt x="2857092" y="2217512"/>
                  <a:pt x="2217510" y="2857094"/>
                  <a:pt x="1428546" y="2857094"/>
                </a:cubicBezTo>
                <a:cubicBezTo>
                  <a:pt x="639582" y="2857094"/>
                  <a:pt x="0" y="2217512"/>
                  <a:pt x="0" y="1428547"/>
                </a:cubicBezTo>
                <a:cubicBezTo>
                  <a:pt x="0" y="639582"/>
                  <a:pt x="639582" y="0"/>
                  <a:pt x="1428546" y="0"/>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lt1"/>
              </a:solidFill>
              <a:latin typeface="微软雅黑" panose="020B0503020204020204" charset="-122"/>
              <a:ea typeface="微软雅黑" panose="020B0503020204020204" charset="-122"/>
            </a:endParaRPr>
          </a:p>
        </p:txBody>
      </p:sp>
      <p:grpSp>
        <p:nvGrpSpPr>
          <p:cNvPr id="20" name="!!平滑1"/>
          <p:cNvGrpSpPr/>
          <p:nvPr/>
        </p:nvGrpSpPr>
        <p:grpSpPr>
          <a:xfrm>
            <a:off x="299720" y="291465"/>
            <a:ext cx="1423670" cy="245110"/>
            <a:chOff x="3712" y="3924"/>
            <a:chExt cx="2242" cy="386"/>
          </a:xfrm>
          <a:solidFill>
            <a:srgbClr val="7030A0"/>
          </a:solidFill>
        </p:grpSpPr>
        <p:sp>
          <p:nvSpPr>
            <p:cNvPr id="21" name="任意多边形: 形状 2"/>
            <p:cNvSpPr/>
            <p:nvPr>
              <p:custDataLst>
                <p:tags r:id="rId6"/>
              </p:custDataLst>
            </p:nvPr>
          </p:nvSpPr>
          <p:spPr>
            <a:xfrm>
              <a:off x="4198"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2" name="任意多边形: 形状 3"/>
            <p:cNvSpPr/>
            <p:nvPr>
              <p:custDataLst>
                <p:tags r:id="rId7"/>
              </p:custDataLst>
            </p:nvPr>
          </p:nvSpPr>
          <p:spPr>
            <a:xfrm>
              <a:off x="3955"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3" name="任意多边形: 形状 4"/>
            <p:cNvSpPr/>
            <p:nvPr>
              <p:custDataLst>
                <p:tags r:id="rId8"/>
              </p:custDataLst>
            </p:nvPr>
          </p:nvSpPr>
          <p:spPr>
            <a:xfrm>
              <a:off x="3712"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4" name="任意多边形: 形状 6"/>
            <p:cNvSpPr/>
            <p:nvPr>
              <p:custDataLst>
                <p:tags r:id="rId9"/>
              </p:custDataLst>
            </p:nvPr>
          </p:nvSpPr>
          <p:spPr>
            <a:xfrm>
              <a:off x="4927"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5" name="任意多边形: 形状 7"/>
            <p:cNvSpPr/>
            <p:nvPr>
              <p:custDataLst>
                <p:tags r:id="rId10"/>
              </p:custDataLst>
            </p:nvPr>
          </p:nvSpPr>
          <p:spPr>
            <a:xfrm>
              <a:off x="4684"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6" name="任意多边形: 形状 8"/>
            <p:cNvSpPr/>
            <p:nvPr>
              <p:custDataLst>
                <p:tags r:id="rId11"/>
              </p:custDataLst>
            </p:nvPr>
          </p:nvSpPr>
          <p:spPr>
            <a:xfrm>
              <a:off x="4441"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7" name="任意多边形: 形状 10"/>
            <p:cNvSpPr/>
            <p:nvPr>
              <p:custDataLst>
                <p:tags r:id="rId12"/>
              </p:custDataLst>
            </p:nvPr>
          </p:nvSpPr>
          <p:spPr>
            <a:xfrm>
              <a:off x="5656"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8" name="任意多边形: 形状 11"/>
            <p:cNvSpPr/>
            <p:nvPr>
              <p:custDataLst>
                <p:tags r:id="rId13"/>
              </p:custDataLst>
            </p:nvPr>
          </p:nvSpPr>
          <p:spPr>
            <a:xfrm>
              <a:off x="5413"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9" name="任意多边形: 形状 12"/>
            <p:cNvSpPr/>
            <p:nvPr>
              <p:custDataLst>
                <p:tags r:id="rId14"/>
              </p:custDataLst>
            </p:nvPr>
          </p:nvSpPr>
          <p:spPr>
            <a:xfrm>
              <a:off x="5170"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grpSp>
      <p:sp>
        <p:nvSpPr>
          <p:cNvPr id="31" name="底纹3"/>
          <p:cNvSpPr/>
          <p:nvPr>
            <p:custDataLst>
              <p:tags r:id="rId15"/>
            </p:custDataLst>
          </p:nvPr>
        </p:nvSpPr>
        <p:spPr>
          <a:xfrm flipH="1">
            <a:off x="6940603" y="3106829"/>
            <a:ext cx="4681217" cy="3751171"/>
          </a:xfrm>
          <a:prstGeom prst="parallelogram">
            <a:avLst>
              <a:gd name="adj" fmla="val 9651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b="1">
              <a:solidFill>
                <a:schemeClr val="lt1"/>
              </a:solidFill>
              <a:latin typeface="微软雅黑" panose="020B0503020204020204" charset="-122"/>
              <a:ea typeface="微软雅黑" panose="020B0503020204020204" charset="-122"/>
              <a:sym typeface="+mn-ea"/>
            </a:endParaRPr>
          </a:p>
        </p:txBody>
      </p:sp>
      <p:sp>
        <p:nvSpPr>
          <p:cNvPr id="32" name="!!平滑2"/>
          <p:cNvSpPr/>
          <p:nvPr>
            <p:custDataLst>
              <p:tags r:id="rId16"/>
            </p:custDataLst>
          </p:nvPr>
        </p:nvSpPr>
        <p:spPr>
          <a:xfrm rot="10800000" flipH="1">
            <a:off x="1054751" y="-1"/>
            <a:ext cx="4681217" cy="3751171"/>
          </a:xfrm>
          <a:prstGeom prst="parallelogram">
            <a:avLst>
              <a:gd name="adj" fmla="val 9651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latin typeface="微软雅黑" panose="020B0503020204020204" charset="-122"/>
              <a:ea typeface="微软雅黑" panose="020B0503020204020204" charset="-122"/>
            </a:endParaRPr>
          </a:p>
        </p:txBody>
      </p:sp>
      <p:sp>
        <p:nvSpPr>
          <p:cNvPr id="33" name="底纹1"/>
          <p:cNvSpPr/>
          <p:nvPr>
            <p:custDataLst>
              <p:tags r:id="rId17"/>
            </p:custDataLst>
          </p:nvPr>
        </p:nvSpPr>
        <p:spPr>
          <a:xfrm rot="10800000" flipH="1">
            <a:off x="8073890" y="-5"/>
            <a:ext cx="2414405" cy="1600142"/>
          </a:xfrm>
          <a:prstGeom prst="parallelogram">
            <a:avLst>
              <a:gd name="adj" fmla="val 9982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solidFill>
                <a:schemeClr val="lt1"/>
              </a:solidFill>
              <a:latin typeface="微软雅黑" panose="020B0503020204020204" charset="-122"/>
              <a:ea typeface="微软雅黑" panose="020B0503020204020204" charset="-122"/>
              <a:sym typeface="+mn-ea"/>
            </a:endParaRPr>
          </a:p>
        </p:txBody>
      </p:sp>
      <p:sp>
        <p:nvSpPr>
          <p:cNvPr id="35" name="底纹2"/>
          <p:cNvSpPr/>
          <p:nvPr>
            <p:custDataLst>
              <p:tags r:id="rId18"/>
            </p:custDataLst>
          </p:nvPr>
        </p:nvSpPr>
        <p:spPr>
          <a:xfrm flipH="1">
            <a:off x="327793" y="5257858"/>
            <a:ext cx="2414405" cy="1600142"/>
          </a:xfrm>
          <a:prstGeom prst="parallelogram">
            <a:avLst>
              <a:gd name="adj" fmla="val 9982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solidFill>
                <a:schemeClr val="lt1"/>
              </a:solidFill>
              <a:latin typeface="微软雅黑" panose="020B0503020204020204" charset="-122"/>
              <a:ea typeface="微软雅黑" panose="020B0503020204020204" charset="-122"/>
              <a:sym typeface="+mn-ea"/>
            </a:endParaRPr>
          </a:p>
        </p:txBody>
      </p:sp>
      <p:sp>
        <p:nvSpPr>
          <p:cNvPr id="3" name="Text3" hidden="1"/>
          <p:cNvSpPr/>
          <p:nvPr>
            <p:custDataLst>
              <p:tags r:id="rId19"/>
            </p:custDataLst>
          </p:nvPr>
        </p:nvSpPr>
        <p:spPr>
          <a:xfrm>
            <a:off x="6527800" y="-1012825"/>
            <a:ext cx="5147945" cy="758825"/>
          </a:xfrm>
          <a:prstGeom prst="rect">
            <a:avLst/>
          </a:prstGeom>
        </p:spPr>
        <p:txBody>
          <a:bodyPr wrap="square" anchor="ctr" anchorCtr="0">
            <a:normAutofit/>
          </a:bodyPr>
          <a:p>
            <a:pPr indent="0" fontAlgn="auto"/>
            <a:r>
              <a:rPr lang="en-US" sz="3200" b="1"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图神经学习</a:t>
            </a:r>
            <a:endParaRPr lang="en-US" sz="3200" b="1"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pic>
        <p:nvPicPr>
          <p:cNvPr id="5" name="图片 4"/>
          <p:cNvPicPr>
            <a:picLocks noChangeAspect="1"/>
          </p:cNvPicPr>
          <p:nvPr>
            <p:custDataLst>
              <p:tags r:id="rId20"/>
            </p:custDataLst>
          </p:nvPr>
        </p:nvPicPr>
        <p:blipFill>
          <a:blip r:embed="rId21">
            <a:clrChange>
              <a:clrFrom>
                <a:srgbClr val="FEFEFE">
                  <a:alpha val="100000"/>
                </a:srgbClr>
              </a:clrFrom>
              <a:clrTo>
                <a:srgbClr val="FEFEFE">
                  <a:alpha val="100000"/>
                  <a:alpha val="0"/>
                </a:srgbClr>
              </a:clrTo>
            </a:clrChange>
          </a:blip>
          <a:srcRect t="26647" b="25179"/>
          <a:stretch>
            <a:fillRect/>
          </a:stretch>
        </p:blipFill>
        <p:spPr>
          <a:xfrm>
            <a:off x="299720" y="614680"/>
            <a:ext cx="2795270" cy="831850"/>
          </a:xfrm>
          <a:prstGeom prst="rect">
            <a:avLst/>
          </a:prstGeom>
        </p:spPr>
      </p:pic>
    </p:spTree>
    <p:custDataLst>
      <p:tags r:id="rId2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lt">
                                    <p:tmPct val="10000"/>
                                  </p:iterate>
                                  <p:childTnLst>
                                    <p:set>
                                      <p:cBhvr>
                                        <p:cTn id="6" dur="300" fill="hold">
                                          <p:stCondLst>
                                            <p:cond delay="0"/>
                                          </p:stCondLst>
                                        </p:cTn>
                                        <p:tgtEl>
                                          <p:spTgt spid="4"/>
                                        </p:tgtEl>
                                        <p:attrNameLst>
                                          <p:attrName>style.visibility</p:attrName>
                                        </p:attrNameLst>
                                      </p:cBhvr>
                                      <p:to>
                                        <p:strVal val="visible"/>
                                      </p:to>
                                    </p:set>
                                    <p:animEffect transition="in" filter="fade">
                                      <p:cBhvr>
                                        <p:cTn id="7" dur="300"/>
                                        <p:tgtEl>
                                          <p:spTgt spid="4"/>
                                        </p:tgtEl>
                                      </p:cBhvr>
                                    </p:animEffect>
                                    <p:anim calcmode="lin" valueType="num">
                                      <p:cBhvr>
                                        <p:cTn id="8" dur="60">
                                          <p:stCondLst>
                                            <p:cond delay="0"/>
                                          </p:stCondLst>
                                        </p:cTn>
                                        <p:tgtEl>
                                          <p:spTgt spid="4"/>
                                        </p:tgtEl>
                                        <p:attrNameLst>
                                          <p:attrName>ppt_x</p:attrName>
                                        </p:attrNameLst>
                                      </p:cBhvr>
                                      <p:tavLst>
                                        <p:tav tm="0" fmla="$">
                                          <p:val>
                                            <p:strVal val="#ppt_x"/>
                                          </p:val>
                                        </p:tav>
                                        <p:tav tm="100000" fmla="$">
                                          <p:val>
                                            <p:strVal val="#ppt_x+rand(ppt_w)-ppt_w/2"/>
                                          </p:val>
                                        </p:tav>
                                      </p:tavLst>
                                    </p:anim>
                                    <p:anim calcmode="lin" valueType="num">
                                      <p:cBhvr>
                                        <p:cTn id="9" dur="60">
                                          <p:stCondLst>
                                            <p:cond delay="0"/>
                                          </p:stCondLst>
                                        </p:cTn>
                                        <p:tgtEl>
                                          <p:spTgt spid="4"/>
                                        </p:tgtEl>
                                        <p:attrNameLst>
                                          <p:attrName>ppt_y</p:attrName>
                                        </p:attrNameLst>
                                      </p:cBhvr>
                                      <p:tavLst>
                                        <p:tav tm="0" fmla="$">
                                          <p:val>
                                            <p:strVal val="#ppt_y"/>
                                          </p:val>
                                        </p:tav>
                                        <p:tav tm="100000" fmla="$">
                                          <p:val>
                                            <p:strVal val="#ppt_y+rand(ppt_h)-ppt_h/2"/>
                                          </p:val>
                                        </p:tav>
                                      </p:tavLst>
                                    </p:anim>
                                    <p:animScale>
                                      <p:cBhvr>
                                        <p:cTn id="10" dur="100" accel="50000">
                                          <p:stCondLst>
                                            <p:cond delay="50"/>
                                          </p:stCondLst>
                                        </p:cTn>
                                        <p:tgtEl>
                                          <p:spTgt spid="4"/>
                                        </p:tgtEl>
                                      </p:cBhvr>
                                      <p:from x="100000" y="100000"/>
                                      <p:to x="250000" y="250000"/>
                                    </p:animScale>
                                    <p:animScale>
                                      <p:cBhvr>
                                        <p:cTn id="11" dur="150" accel="50000">
                                          <p:stCondLst>
                                            <p:cond delay="150"/>
                                          </p:stCondLst>
                                        </p:cTn>
                                        <p:tgtEl>
                                          <p:spTgt spid="4"/>
                                        </p:tgtEl>
                                      </p:cBhvr>
                                      <p:from x="100000" y="100000"/>
                                      <p:to x="150000" y="150000"/>
                                    </p:animScale>
                                    <p:anim calcmode="lin" valueType="num">
                                      <p:cBhvr>
                                        <p:cTn id="12" dur="60">
                                          <p:stCondLst>
                                            <p:cond delay="150"/>
                                          </p:stCondLst>
                                        </p:cTn>
                                        <p:tgtEl>
                                          <p:spTgt spid="4"/>
                                        </p:tgtEl>
                                        <p:attrNameLst>
                                          <p:attrName>ppt_x</p:attrName>
                                        </p:attrNameLst>
                                      </p:cBhvr>
                                      <p:tavLst>
                                        <p:tav tm="0" fmla="$">
                                          <p:val>
                                            <p:strVal val="#ppt_x"/>
                                          </p:val>
                                        </p:tav>
                                        <p:tav tm="100000" fmla="$">
                                          <p:val>
                                            <p:strVal val="#ppt_x+#ppt_w/2"/>
                                          </p:val>
                                        </p:tav>
                                      </p:tavLst>
                                    </p:anim>
                                    <p:anim calcmode="lin" valueType="num">
                                      <p:cBhvr>
                                        <p:cTn id="13" dur="60">
                                          <p:stCondLst>
                                            <p:cond delay="150"/>
                                          </p:stCondLst>
                                        </p:cTn>
                                        <p:tgtEl>
                                          <p:spTgt spid="4"/>
                                        </p:tgtEl>
                                        <p:attrNameLst>
                                          <p:attrName>ppt_y</p:attrName>
                                        </p:attrNameLst>
                                      </p:cBhvr>
                                      <p:tavLst>
                                        <p:tav tm="0" fmla="$">
                                          <p:val>
                                            <p:strVal val="#ppt_y"/>
                                          </p:val>
                                        </p:tav>
                                        <p:tav tm="100000" fmla="$">
                                          <p:val>
                                            <p:strVal val="#ppt_y+#ppt_h/3"/>
                                          </p:val>
                                        </p:tav>
                                      </p:tavLst>
                                    </p:anim>
                                  </p:childTnLst>
                                </p:cTn>
                              </p:par>
                              <p:par>
                                <p:cTn id="14" presetID="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500">
                                          <p:stCondLst>
                                            <p:cond delay="0"/>
                                          </p:stCondLst>
                                        </p:cTn>
                                        <p:tgtEl>
                                          <p:spTgt spid="2"/>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17" dur="500">
                                          <p:stCondLst>
                                            <p:cond delay="0"/>
                                          </p:stCondLst>
                                        </p:cTn>
                                        <p:tgtEl>
                                          <p:spTgt spid="2"/>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18" dur="500">
                                          <p:stCondLst>
                                            <p:cond delay="0"/>
                                          </p:stCondLst>
                                        </p:cTn>
                                        <p:tgtEl>
                                          <p:spTgt spid="2"/>
                                        </p:tgtEl>
                                        <p:attrNameLst>
                                          <p:attrName>style.opacity</p:attrName>
                                        </p:attrNameLst>
                                      </p:cBhvr>
                                      <p:tavLst>
                                        <p:tav tm="0">
                                          <p:val>
                                            <p:fltVal val="0"/>
                                          </p:val>
                                        </p:tav>
                                        <p:tav tm="100000">
                                          <p:val>
                                            <p:fltVal val="1"/>
                                          </p:val>
                                        </p:tav>
                                      </p:tavLst>
                                    </p:anim>
                                  </p:childTnLst>
                                </p:cTn>
                              </p:par>
                              <p:par>
                                <p:cTn id="19" presetID="0" presetClass="entr" presetSubtype="0" fill="hold" nodeType="withEffect">
                                  <p:stCondLst>
                                    <p:cond delay="19"/>
                                  </p:stCondLst>
                                  <p:childTnLst>
                                    <p:set>
                                      <p:cBhvr>
                                        <p:cTn id="20" dur="200" fill="hold">
                                          <p:stCondLst>
                                            <p:cond delay="0"/>
                                          </p:stCondLst>
                                        </p:cTn>
                                        <p:tgtEl>
                                          <p:spTgt spid="7"/>
                                        </p:tgtEl>
                                        <p:attrNameLst>
                                          <p:attrName>style.visibility</p:attrName>
                                        </p:attrNameLst>
                                      </p:cBhvr>
                                      <p:to>
                                        <p:strVal val="visible"/>
                                      </p:to>
                                    </p:set>
                                    <p:animMotion path="M -1.251424 0 L 0 0 E">
                                      <p:cBhvr>
                                        <p:cTn id="21" dur="200"/>
                                        <p:tgtEl>
                                          <p:spTgt spid="7"/>
                                        </p:tgtEl>
                                      </p:cBhvr>
                                    </p:animMotion>
                                  </p:childTnLst>
                                </p:cTn>
                              </p:par>
                              <p:par>
                                <p:cTn id="22" presetID="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p:cTn id="24" dur="500">
                                          <p:stCondLst>
                                            <p:cond delay="0"/>
                                          </p:stCondLst>
                                        </p:cTn>
                                        <p:tgtEl>
                                          <p:spTgt spid="17"/>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25" dur="500">
                                          <p:stCondLst>
                                            <p:cond delay="0"/>
                                          </p:stCondLst>
                                        </p:cTn>
                                        <p:tgtEl>
                                          <p:spTgt spid="17"/>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26" dur="500">
                                          <p:stCondLst>
                                            <p:cond delay="0"/>
                                          </p:stCondLst>
                                        </p:cTn>
                                        <p:tgtEl>
                                          <p:spTgt spid="17"/>
                                        </p:tgtEl>
                                        <p:attrNameLst>
                                          <p:attrName>style.opacity</p:attrName>
                                        </p:attrNameLst>
                                      </p:cBhvr>
                                      <p:tavLst>
                                        <p:tav tm="0">
                                          <p:val>
                                            <p:fltVal val="0"/>
                                          </p:val>
                                        </p:tav>
                                        <p:tav tm="100000">
                                          <p:val>
                                            <p:fltVal val="1"/>
                                          </p:val>
                                        </p:tav>
                                      </p:tavLst>
                                    </p:anim>
                                  </p:childTnLst>
                                </p:cTn>
                              </p:par>
                              <p:par>
                                <p:cTn id="27" presetID="0"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p:cTn id="29" dur="500">
                                          <p:stCondLst>
                                            <p:cond delay="0"/>
                                          </p:stCondLst>
                                        </p:cTn>
                                        <p:tgtEl>
                                          <p:spTgt spid="18"/>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30" dur="500">
                                          <p:stCondLst>
                                            <p:cond delay="0"/>
                                          </p:stCondLst>
                                        </p:cTn>
                                        <p:tgtEl>
                                          <p:spTgt spid="18"/>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31" dur="500">
                                          <p:stCondLst>
                                            <p:cond delay="0"/>
                                          </p:stCondLst>
                                        </p:cTn>
                                        <p:tgtEl>
                                          <p:spTgt spid="18"/>
                                        </p:tgtEl>
                                        <p:attrNameLst>
                                          <p:attrName>style.opacity</p:attrName>
                                        </p:attrNameLst>
                                      </p:cBhvr>
                                      <p:tavLst>
                                        <p:tav tm="0">
                                          <p:val>
                                            <p:fltVal val="0"/>
                                          </p:val>
                                        </p:tav>
                                        <p:tav tm="100000">
                                          <p:val>
                                            <p:fltVal val="1"/>
                                          </p:val>
                                        </p:tav>
                                      </p:tavLst>
                                    </p:anim>
                                  </p:childTnLst>
                                </p:cTn>
                              </p:par>
                              <p:par>
                                <p:cTn id="32" presetID="0" presetClass="entr" presetSubtype="0"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 calcmode="lin" valueType="num">
                                      <p:cBhvr>
                                        <p:cTn id="34" dur="500">
                                          <p:stCondLst>
                                            <p:cond delay="0"/>
                                          </p:stCondLst>
                                        </p:cTn>
                                        <p:tgtEl>
                                          <p:spTgt spid="34"/>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35" dur="500">
                                          <p:stCondLst>
                                            <p:cond delay="0"/>
                                          </p:stCondLst>
                                        </p:cTn>
                                        <p:tgtEl>
                                          <p:spTgt spid="34"/>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36" dur="500">
                                          <p:stCondLst>
                                            <p:cond delay="0"/>
                                          </p:stCondLst>
                                        </p:cTn>
                                        <p:tgtEl>
                                          <p:spTgt spid="34"/>
                                        </p:tgtEl>
                                        <p:attrNameLst>
                                          <p:attrName>style.opacity</p:attrName>
                                        </p:attrNameLst>
                                      </p:cBhvr>
                                      <p:tavLst>
                                        <p:tav tm="0">
                                          <p:val>
                                            <p:fltVal val="0"/>
                                          </p:val>
                                        </p:tav>
                                        <p:tav tm="100000">
                                          <p:val>
                                            <p:fltVal val="1"/>
                                          </p:val>
                                        </p:tav>
                                      </p:tavLst>
                                    </p:anim>
                                  </p:childTnLst>
                                </p:cTn>
                              </p:par>
                              <p:par>
                                <p:cTn id="37" presetID="0" presetClass="entr" presetSubtype="0" fill="hold"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p:cTn id="39" dur="500">
                                          <p:stCondLst>
                                            <p:cond delay="0"/>
                                          </p:stCondLst>
                                        </p:cTn>
                                        <p:tgtEl>
                                          <p:spTgt spid="20"/>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40" dur="500">
                                          <p:stCondLst>
                                            <p:cond delay="0"/>
                                          </p:stCondLst>
                                        </p:cTn>
                                        <p:tgtEl>
                                          <p:spTgt spid="20"/>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41" dur="500">
                                          <p:stCondLst>
                                            <p:cond delay="0"/>
                                          </p:stCondLst>
                                        </p:cTn>
                                        <p:tgtEl>
                                          <p:spTgt spid="20"/>
                                        </p:tgtEl>
                                        <p:attrNameLst>
                                          <p:attrName>style.opacity</p:attrName>
                                        </p:attrNameLst>
                                      </p:cBhvr>
                                      <p:tavLst>
                                        <p:tav tm="0">
                                          <p:val>
                                            <p:fltVal val="0"/>
                                          </p:val>
                                        </p:tav>
                                        <p:tav tm="100000">
                                          <p:val>
                                            <p:fltVal val="1"/>
                                          </p:val>
                                        </p:tav>
                                      </p:tavLst>
                                    </p:anim>
                                  </p:childTnLst>
                                </p:cTn>
                              </p:par>
                              <p:par>
                                <p:cTn id="42" presetID="0" presetClass="entr" presetSubtype="0" fill="hold" grpId="0" nodeType="withEffect">
                                  <p:stCondLst>
                                    <p:cond delay="0"/>
                                  </p:stCondLst>
                                  <p:childTnLst>
                                    <p:set>
                                      <p:cBhvr>
                                        <p:cTn id="43" dur="1" fill="hold">
                                          <p:stCondLst>
                                            <p:cond delay="0"/>
                                          </p:stCondLst>
                                        </p:cTn>
                                        <p:tgtEl>
                                          <p:spTgt spid="31"/>
                                        </p:tgtEl>
                                        <p:attrNameLst>
                                          <p:attrName>style.visibility</p:attrName>
                                        </p:attrNameLst>
                                      </p:cBhvr>
                                      <p:to>
                                        <p:strVal val="visible"/>
                                      </p:to>
                                    </p:set>
                                    <p:anim calcmode="lin" valueType="num">
                                      <p:cBhvr>
                                        <p:cTn id="44" dur="500">
                                          <p:stCondLst>
                                            <p:cond delay="0"/>
                                          </p:stCondLst>
                                        </p:cTn>
                                        <p:tgtEl>
                                          <p:spTgt spid="31"/>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45" dur="500">
                                          <p:stCondLst>
                                            <p:cond delay="0"/>
                                          </p:stCondLst>
                                        </p:cTn>
                                        <p:tgtEl>
                                          <p:spTgt spid="31"/>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46" dur="500">
                                          <p:stCondLst>
                                            <p:cond delay="0"/>
                                          </p:stCondLst>
                                        </p:cTn>
                                        <p:tgtEl>
                                          <p:spTgt spid="31"/>
                                        </p:tgtEl>
                                        <p:attrNameLst>
                                          <p:attrName>style.opacity</p:attrName>
                                        </p:attrNameLst>
                                      </p:cBhvr>
                                      <p:tavLst>
                                        <p:tav tm="0">
                                          <p:val>
                                            <p:fltVal val="0"/>
                                          </p:val>
                                        </p:tav>
                                        <p:tav tm="100000">
                                          <p:val>
                                            <p:fltVal val="1"/>
                                          </p:val>
                                        </p:tav>
                                      </p:tavLst>
                                    </p:anim>
                                  </p:childTnLst>
                                </p:cTn>
                              </p:par>
                              <p:par>
                                <p:cTn id="47" presetID="0" presetClass="entr" presetSubtype="0" fill="hold" grpId="0" nodeType="withEffect">
                                  <p:stCondLst>
                                    <p:cond delay="0"/>
                                  </p:stCondLst>
                                  <p:childTnLst>
                                    <p:set>
                                      <p:cBhvr>
                                        <p:cTn id="48" dur="1" fill="hold">
                                          <p:stCondLst>
                                            <p:cond delay="0"/>
                                          </p:stCondLst>
                                        </p:cTn>
                                        <p:tgtEl>
                                          <p:spTgt spid="32"/>
                                        </p:tgtEl>
                                        <p:attrNameLst>
                                          <p:attrName>style.visibility</p:attrName>
                                        </p:attrNameLst>
                                      </p:cBhvr>
                                      <p:to>
                                        <p:strVal val="visible"/>
                                      </p:to>
                                    </p:set>
                                    <p:anim calcmode="lin" valueType="num">
                                      <p:cBhvr>
                                        <p:cTn id="49" dur="500">
                                          <p:stCondLst>
                                            <p:cond delay="0"/>
                                          </p:stCondLst>
                                        </p:cTn>
                                        <p:tgtEl>
                                          <p:spTgt spid="32"/>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50" dur="500">
                                          <p:stCondLst>
                                            <p:cond delay="0"/>
                                          </p:stCondLst>
                                        </p:cTn>
                                        <p:tgtEl>
                                          <p:spTgt spid="32"/>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51" dur="500">
                                          <p:stCondLst>
                                            <p:cond delay="0"/>
                                          </p:stCondLst>
                                        </p:cTn>
                                        <p:tgtEl>
                                          <p:spTgt spid="32"/>
                                        </p:tgtEl>
                                        <p:attrNameLst>
                                          <p:attrName>style.opacity</p:attrName>
                                        </p:attrNameLst>
                                      </p:cBhvr>
                                      <p:tavLst>
                                        <p:tav tm="0">
                                          <p:val>
                                            <p:fltVal val="0"/>
                                          </p:val>
                                        </p:tav>
                                        <p:tav tm="100000">
                                          <p:val>
                                            <p:fltVal val="1"/>
                                          </p:val>
                                        </p:tav>
                                      </p:tavLst>
                                    </p:anim>
                                  </p:childTnLst>
                                </p:cTn>
                              </p:par>
                              <p:par>
                                <p:cTn id="52" presetID="0" presetClass="entr" presetSubtype="0" fill="hold" grpId="0" nodeType="withEffect">
                                  <p:stCondLst>
                                    <p:cond delay="0"/>
                                  </p:stCondLst>
                                  <p:childTnLst>
                                    <p:set>
                                      <p:cBhvr>
                                        <p:cTn id="53" dur="1" fill="hold">
                                          <p:stCondLst>
                                            <p:cond delay="0"/>
                                          </p:stCondLst>
                                        </p:cTn>
                                        <p:tgtEl>
                                          <p:spTgt spid="33"/>
                                        </p:tgtEl>
                                        <p:attrNameLst>
                                          <p:attrName>style.visibility</p:attrName>
                                        </p:attrNameLst>
                                      </p:cBhvr>
                                      <p:to>
                                        <p:strVal val="visible"/>
                                      </p:to>
                                    </p:set>
                                    <p:anim calcmode="lin" valueType="num">
                                      <p:cBhvr>
                                        <p:cTn id="54" dur="500">
                                          <p:stCondLst>
                                            <p:cond delay="0"/>
                                          </p:stCondLst>
                                        </p:cTn>
                                        <p:tgtEl>
                                          <p:spTgt spid="33"/>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55" dur="500">
                                          <p:stCondLst>
                                            <p:cond delay="0"/>
                                          </p:stCondLst>
                                        </p:cTn>
                                        <p:tgtEl>
                                          <p:spTgt spid="33"/>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56" dur="500">
                                          <p:stCondLst>
                                            <p:cond delay="0"/>
                                          </p:stCondLst>
                                        </p:cTn>
                                        <p:tgtEl>
                                          <p:spTgt spid="33"/>
                                        </p:tgtEl>
                                        <p:attrNameLst>
                                          <p:attrName>style.opacity</p:attrName>
                                        </p:attrNameLst>
                                      </p:cBhvr>
                                      <p:tavLst>
                                        <p:tav tm="0">
                                          <p:val>
                                            <p:fltVal val="0"/>
                                          </p:val>
                                        </p:tav>
                                        <p:tav tm="100000">
                                          <p:val>
                                            <p:fltVal val="1"/>
                                          </p:val>
                                        </p:tav>
                                      </p:tavLst>
                                    </p:anim>
                                  </p:childTnLst>
                                </p:cTn>
                              </p:par>
                              <p:par>
                                <p:cTn id="57" presetID="0" presetClass="entr" presetSubtype="0"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anim calcmode="lin" valueType="num">
                                      <p:cBhvr>
                                        <p:cTn id="59" dur="500">
                                          <p:stCondLst>
                                            <p:cond delay="0"/>
                                          </p:stCondLst>
                                        </p:cTn>
                                        <p:tgtEl>
                                          <p:spTgt spid="35"/>
                                        </p:tgtEl>
                                        <p:attrNameLst>
                                          <p:attrName>ppt_x</p:attrName>
                                        </p:attrNameLst>
                                      </p:cBhvr>
                                      <p:tavLst>
                                        <p:tav tm="0">
                                          <p:val>
                                            <p:strVal val="(0.5*#ppt_w+0.5)*(abs(#ppt_x-0.5))/(#ppt_x-0.5)*((MAX((MIN((COS(atan(abs((#ppt_y-0.5)/(#ppt_x-0.5))))),0.71)),-0.71))/0.71)+0.5"/>
                                          </p:val>
                                        </p:tav>
                                        <p:tav tm="100000">
                                          <p:val>
                                            <p:strVal val="#ppt_x"/>
                                          </p:val>
                                        </p:tav>
                                      </p:tavLst>
                                    </p:anim>
                                    <p:anim calcmode="lin" valueType="num">
                                      <p:cBhvr>
                                        <p:cTn id="60" dur="500">
                                          <p:stCondLst>
                                            <p:cond delay="0"/>
                                          </p:stCondLst>
                                        </p:cTn>
                                        <p:tgtEl>
                                          <p:spTgt spid="35"/>
                                        </p:tgtEl>
                                        <p:attrNameLst>
                                          <p:attrName>ppt_y</p:attrName>
                                        </p:attrNameLst>
                                      </p:cBhvr>
                                      <p:tavLst>
                                        <p:tav tm="0">
                                          <p:val>
                                            <p:strVal val="(0.5*#ppt_h+0.5)*(abs(#ppt_y-0.5))/(#ppt_y-0.5)*((MAX((MIN((SIN(atan(abs((#ppt_y-0.5)/(#ppt_x-0.5))))),0.71)),-0.71))/0.71)+0.5"/>
                                          </p:val>
                                        </p:tav>
                                        <p:tav tm="100000">
                                          <p:val>
                                            <p:strVal val="#ppt_y"/>
                                          </p:val>
                                        </p:tav>
                                      </p:tavLst>
                                    </p:anim>
                                    <p:anim calcmode="discrete" valueType="num">
                                      <p:cBhvr>
                                        <p:cTn id="61" dur="500">
                                          <p:stCondLst>
                                            <p:cond delay="0"/>
                                          </p:stCondLst>
                                        </p:cTn>
                                        <p:tgtEl>
                                          <p:spTgt spid="35"/>
                                        </p:tgtEl>
                                        <p:attrNameLst>
                                          <p:attrName>style.opacity</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P spid="17" grpId="0" bldLvl="0" animBg="1"/>
      <p:bldP spid="18" grpId="0" bldLvl="0" animBg="1"/>
      <p:bldP spid="34" grpId="0" bldLvl="0" animBg="1"/>
      <p:bldP spid="31" grpId="0" animBg="1"/>
      <p:bldP spid="32" grpId="0" animBg="1"/>
      <p:bldP spid="33" grpId="0" animBg="1"/>
      <p:bldP spid="3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形状 23"/>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32" name="Text1"/>
          <p:cNvSpPr/>
          <p:nvPr>
            <p:custDataLst>
              <p:tags r:id="rId1"/>
            </p:custDataLst>
          </p:nvPr>
        </p:nvSpPr>
        <p:spPr>
          <a:xfrm>
            <a:off x="6279515" y="2034506"/>
            <a:ext cx="5267113" cy="583565"/>
          </a:xfrm>
          <a:prstGeom prst="rect">
            <a:avLst/>
          </a:prstGeom>
        </p:spPr>
        <p:txBody>
          <a:bodyPr wrap="square" anchor="b" anchorCtr="0">
            <a:normAutofit/>
          </a:bodyPr>
          <a:lstStyle/>
          <a:p>
            <a:pPr indent="0" algn="l">
              <a:buClrTx/>
              <a:buSzTx/>
              <a:buFontTx/>
            </a:pPr>
            <a:r>
              <a:rPr lang="en-US" sz="3200" b="1" dirty="0" err="1">
                <a:solidFill>
                  <a:srgbClr val="7030A0"/>
                </a:solidFill>
                <a:latin typeface="思源黑体 CN" panose="020B0500000000000000" pitchFamily="34" charset="-122"/>
                <a:ea typeface="思源黑体 CN" panose="020B0500000000000000" pitchFamily="34" charset="-122"/>
                <a:cs typeface="Poppins" panose="00000500000000000000" pitchFamily="2" charset="0"/>
                <a:sym typeface="思源黑体 CN" panose="020B0500000000000000" pitchFamily="34" charset="-122"/>
              </a:rPr>
              <a:t>边表示学习</a:t>
            </a:r>
            <a:endParaRPr lang="en-US" sz="3200" b="1" dirty="0" err="1">
              <a:solidFill>
                <a:srgbClr val="7030A0"/>
              </a:solidFill>
              <a:latin typeface="思源黑体 CN" panose="020B0500000000000000" pitchFamily="34" charset="-122"/>
              <a:ea typeface="思源黑体 CN" panose="020B0500000000000000" pitchFamily="34" charset="-122"/>
              <a:cs typeface="Poppins" panose="00000500000000000000" pitchFamily="2" charset="0"/>
              <a:sym typeface="思源黑体 CN" panose="020B0500000000000000" pitchFamily="34" charset="-122"/>
            </a:endParaRPr>
          </a:p>
        </p:txBody>
      </p:sp>
      <p:sp>
        <p:nvSpPr>
          <p:cNvPr id="35" name="!!平滑3"/>
          <p:cNvSpPr/>
          <p:nvPr>
            <p:custDataLst>
              <p:tags r:id="rId2"/>
            </p:custDataLst>
          </p:nvPr>
        </p:nvSpPr>
        <p:spPr>
          <a:xfrm flipV="1">
            <a:off x="6430011" y="1741135"/>
            <a:ext cx="914400" cy="91440"/>
          </a:xfrm>
          <a:prstGeom prst="roundRect">
            <a:avLst>
              <a:gd name="adj" fmla="val 50000"/>
            </a:avLst>
          </a:prstGeom>
          <a:gradFill>
            <a:gsLst>
              <a:gs pos="0">
                <a:srgbClr val="7030A0"/>
              </a:gs>
              <a:gs pos="100000">
                <a:schemeClr val="accent1">
                  <a:lumMod val="40000"/>
                  <a:lumOff val="60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ysClr val="windowText" lastClr="000000"/>
                </a:solidFill>
              </a:ln>
              <a:solidFill>
                <a:srgbClr val="7030A0"/>
              </a:solidFill>
              <a:latin typeface="微软雅黑" panose="020B0503020204020204" charset="-122"/>
              <a:ea typeface="微软雅黑" panose="020B0503020204020204" charset="-122"/>
            </a:endParaRPr>
          </a:p>
        </p:txBody>
      </p:sp>
      <p:sp>
        <p:nvSpPr>
          <p:cNvPr id="36" name="Text2"/>
          <p:cNvSpPr txBox="1"/>
          <p:nvPr>
            <p:custDataLst>
              <p:tags r:id="rId3"/>
            </p:custDataLst>
          </p:nvPr>
        </p:nvSpPr>
        <p:spPr>
          <a:xfrm>
            <a:off x="6279728" y="2768601"/>
            <a:ext cx="5267113" cy="1583055"/>
          </a:xfrm>
          <a:prstGeom prst="rect">
            <a:avLst/>
          </a:prstGeom>
          <a:noFill/>
        </p:spPr>
        <p:txBody>
          <a:bodyPr wrap="square" rtlCol="0">
            <a:noAutofit/>
          </a:bodyPr>
          <a:lstStyle/>
          <a:p>
            <a:pPr lvl="0" indent="0" algn="just" fontAlgn="t">
              <a:lnSpc>
                <a:spcPct val="130000"/>
              </a:lnSpc>
              <a:spcBef>
                <a:spcPts val="250"/>
              </a:spcBef>
              <a:spcAft>
                <a:spcPts val="250"/>
              </a:spcAft>
              <a:buNone/>
            </a:pPr>
            <a:r>
              <a:rPr lang="en-US" altLang="zh-CN" sz="1400" dirty="0" err="1">
                <a:solidFill>
                  <a:srgbClr val="7030A0"/>
                </a:solidFill>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 图卷积网络</a:t>
            </a:r>
            <a:endParaRPr lang="en-US" altLang="zh-CN" sz="1400" dirty="0" err="1">
              <a:solidFill>
                <a:srgbClr val="7030A0"/>
              </a:solidFill>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lvl="0" indent="0" algn="just" fontAlgn="t">
              <a:lnSpc>
                <a:spcPct val="130000"/>
              </a:lnSpc>
              <a:spcBef>
                <a:spcPts val="250"/>
              </a:spcBef>
              <a:spcAft>
                <a:spcPts val="250"/>
              </a:spcAft>
              <a:buNone/>
            </a:pPr>
            <a:r>
              <a:rPr lang="en-US" altLang="zh-CN" sz="1400" dirty="0" err="1">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图卷积网络（Graph Convolutional Networks, GCNs）作为一种用于边表示学习的重要模型。该网络通过基于邻居节点信息的聚合操作，实现对节点特征的更新。GCNs能够学习到节点之间的关系，进而对边进行表示学习，从而在复杂图结构中实现节点与边的有效表征。</a:t>
            </a:r>
            <a:r>
              <a:rPr lang="en-US" altLang="zh-CN" sz="2000" dirty="0" err="1">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en-US" altLang="zh-CN" sz="1400" dirty="0" err="1">
                <a:solidFill>
                  <a:srgbClr val="7030A0"/>
                </a:solidFill>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2. 边属性预测</a:t>
            </a:r>
            <a:endParaRPr lang="en-US" altLang="zh-CN" sz="1400" dirty="0" err="1">
              <a:solidFill>
                <a:schemeClr val="accent1"/>
              </a:solidFill>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lvl="0" indent="0" algn="just" fontAlgn="t">
              <a:lnSpc>
                <a:spcPct val="130000"/>
              </a:lnSpc>
              <a:spcBef>
                <a:spcPts val="300"/>
              </a:spcBef>
              <a:spcAft>
                <a:spcPts val="250"/>
              </a:spcAft>
            </a:pPr>
            <a:r>
              <a:rPr lang="en-US" altLang="zh-CN" sz="1400" dirty="0" err="1">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讨论利用边表示学习进行边属性预测的方法。边属性预测是指根据节点和边的特征，预测边上的某种属性或关系。通过将图中的边表示为低维向量，并结合机器学习方法，可以有效地对边的属性进行预测。这能够应用于多个领域，如社交网络中的社交关系预测、生物信息学中的蛋白质相互作用预测等。</a:t>
            </a:r>
            <a:endParaRPr lang="en-US" altLang="zh-CN" sz="1400" dirty="0" err="1">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p:txBody>
      </p:sp>
      <p:sp>
        <p:nvSpPr>
          <p:cNvPr id="2" name="Shape1"/>
          <p:cNvSpPr/>
          <p:nvPr>
            <p:custDataLst>
              <p:tags r:id="rId4"/>
            </p:custDataLst>
          </p:nvPr>
        </p:nvSpPr>
        <p:spPr>
          <a:xfrm>
            <a:off x="364913" y="969433"/>
            <a:ext cx="2712720" cy="2712720"/>
          </a:xfrm>
          <a:custGeom>
            <a:avLst/>
            <a:gdLst/>
            <a:ahLst/>
            <a:cxnLst>
              <a:cxn ang="3">
                <a:pos x="hc" y="t"/>
              </a:cxn>
              <a:cxn ang="cd2">
                <a:pos x="l" y="vc"/>
              </a:cxn>
              <a:cxn ang="cd4">
                <a:pos x="hc" y="b"/>
              </a:cxn>
              <a:cxn ang="0">
                <a:pos x="r" y="vc"/>
              </a:cxn>
            </a:cxnLst>
            <a:rect l="l" t="t" r="r" b="b"/>
            <a:pathLst>
              <a:path w="2831" h="2831">
                <a:moveTo>
                  <a:pt x="416" y="0"/>
                </a:moveTo>
                <a:lnTo>
                  <a:pt x="2415" y="0"/>
                </a:lnTo>
                <a:cubicBezTo>
                  <a:pt x="2645" y="0"/>
                  <a:pt x="2831" y="186"/>
                  <a:pt x="2831" y="416"/>
                </a:cubicBezTo>
                <a:lnTo>
                  <a:pt x="2831" y="2415"/>
                </a:lnTo>
                <a:cubicBezTo>
                  <a:pt x="2831" y="2645"/>
                  <a:pt x="2645" y="2831"/>
                  <a:pt x="2415" y="2831"/>
                </a:cubicBezTo>
                <a:lnTo>
                  <a:pt x="416" y="2831"/>
                </a:lnTo>
                <a:cubicBezTo>
                  <a:pt x="186" y="2831"/>
                  <a:pt x="0" y="2645"/>
                  <a:pt x="0" y="2415"/>
                </a:cubicBezTo>
                <a:lnTo>
                  <a:pt x="0" y="416"/>
                </a:lnTo>
                <a:cubicBezTo>
                  <a:pt x="0" y="186"/>
                  <a:pt x="186" y="0"/>
                  <a:pt x="416" y="0"/>
                </a:cubicBezTo>
                <a:close/>
              </a:path>
            </a:pathLst>
          </a:custGeom>
          <a:blipFill rotWithShape="1">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9" name="Shape2"/>
          <p:cNvSpPr/>
          <p:nvPr>
            <p:custDataLst>
              <p:tags r:id="rId6"/>
            </p:custDataLst>
          </p:nvPr>
        </p:nvSpPr>
        <p:spPr>
          <a:xfrm>
            <a:off x="3224953" y="2768600"/>
            <a:ext cx="2712720" cy="2712720"/>
          </a:xfrm>
          <a:custGeom>
            <a:avLst/>
            <a:gdLst/>
            <a:ahLst/>
            <a:cxnLst>
              <a:cxn ang="3">
                <a:pos x="hc" y="t"/>
              </a:cxn>
              <a:cxn ang="cd2">
                <a:pos x="l" y="vc"/>
              </a:cxn>
              <a:cxn ang="cd4">
                <a:pos x="hc" y="b"/>
              </a:cxn>
              <a:cxn ang="0">
                <a:pos x="r" y="vc"/>
              </a:cxn>
            </a:cxnLst>
            <a:rect l="l" t="t" r="r" b="b"/>
            <a:pathLst>
              <a:path w="2831" h="2831">
                <a:moveTo>
                  <a:pt x="416" y="0"/>
                </a:moveTo>
                <a:lnTo>
                  <a:pt x="2415" y="0"/>
                </a:lnTo>
                <a:cubicBezTo>
                  <a:pt x="2645" y="0"/>
                  <a:pt x="2831" y="186"/>
                  <a:pt x="2831" y="416"/>
                </a:cubicBezTo>
                <a:lnTo>
                  <a:pt x="2831" y="2415"/>
                </a:lnTo>
                <a:cubicBezTo>
                  <a:pt x="2831" y="2645"/>
                  <a:pt x="2645" y="2831"/>
                  <a:pt x="2415" y="2831"/>
                </a:cubicBezTo>
                <a:lnTo>
                  <a:pt x="416" y="2831"/>
                </a:lnTo>
                <a:cubicBezTo>
                  <a:pt x="186" y="2831"/>
                  <a:pt x="0" y="2645"/>
                  <a:pt x="0" y="2415"/>
                </a:cubicBezTo>
                <a:lnTo>
                  <a:pt x="0" y="416"/>
                </a:lnTo>
                <a:cubicBezTo>
                  <a:pt x="0" y="186"/>
                  <a:pt x="186" y="0"/>
                  <a:pt x="416" y="0"/>
                </a:cubicBezTo>
                <a:close/>
              </a:path>
            </a:pathLst>
          </a:custGeom>
          <a:blipFill rotWithShape="1">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Tree>
    <p:custDataLst>
      <p:tags r:id="rId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3*#ppt_w"/>
                                          </p:val>
                                        </p:tav>
                                        <p:tav tm="100000">
                                          <p:val>
                                            <p:strVal val="#ppt_w"/>
                                          </p:val>
                                        </p:tav>
                                      </p:tavLst>
                                    </p:anim>
                                    <p:anim calcmode="lin" valueType="num">
                                      <p:cBhvr>
                                        <p:cTn id="8" dur="500" fill="hold"/>
                                        <p:tgtEl>
                                          <p:spTgt spid="3"/>
                                        </p:tgtEl>
                                        <p:attrNameLst>
                                          <p:attrName>ppt_h</p:attrName>
                                        </p:attrNameLst>
                                      </p:cBhvr>
                                      <p:tavLst>
                                        <p:tav tm="0">
                                          <p:val>
                                            <p:strVal val="4/3*#ppt_h"/>
                                          </p:val>
                                        </p:tav>
                                        <p:tav tm="100000">
                                          <p:val>
                                            <p:strVal val="#ppt_h"/>
                                          </p:val>
                                        </p:tav>
                                      </p:tavLst>
                                    </p:anim>
                                  </p:childTnLst>
                                </p:cTn>
                              </p:par>
                              <p:par>
                                <p:cTn id="9" presetID="0" presetClass="entr" presetSubtype="0" fill="hold" grpId="0" nodeType="with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p:cTn id="11" dur="500">
                                          <p:stCondLst>
                                            <p:cond delay="0"/>
                                          </p:stCondLst>
                                        </p:cTn>
                                        <p:tgtEl>
                                          <p:spTgt spid="35"/>
                                        </p:tgtEl>
                                        <p:attrNameLst>
                                          <p:attrName>ppt_x</p:attrName>
                                        </p:attrNameLst>
                                      </p:cBhvr>
                                      <p:tavLst>
                                        <p:tav tm="0" fmla="((floor(#ppt_x-0.5)+ceil(#ppt_x-0.5))*0.5+0.5)+(#ppt_x- ((floor(#ppt_x-0.5)+ceil(#ppt_x-0.5))*0.5+0.5))*$">
                                          <p:val>
                                            <p:fltVal val="0"/>
                                          </p:val>
                                        </p:tav>
                                        <p:tav tm="100000">
                                          <p:val>
                                            <p:fltVal val="1"/>
                                          </p:val>
                                        </p:tav>
                                      </p:tavLst>
                                    </p:anim>
                                    <p:anim calcmode="lin" valueType="num">
                                      <p:cBhvr>
                                        <p:cTn id="12" dur="500">
                                          <p:stCondLst>
                                            <p:cond delay="0"/>
                                          </p:stCondLst>
                                        </p:cTn>
                                        <p:tgtEl>
                                          <p:spTgt spid="35"/>
                                        </p:tgtEl>
                                        <p:attrNameLst>
                                          <p:attrName>ppt_y</p:attrName>
                                        </p:attrNameLst>
                                      </p:cBhvr>
                                      <p:tavLst>
                                        <p:tav tm="0" fmla="((floor(#ppt_y-0.5)+ceil(#ppt_y-0.5))*0.5+0.5)+(#ppt_y- ((floor(#ppt_y-0.5)+ceil(#ppt_y-0.5))*0.5+0.5))*$">
                                          <p:val>
                                            <p:fltVal val="0"/>
                                          </p:val>
                                        </p:tav>
                                        <p:tav tm="100000">
                                          <p:val>
                                            <p:fltVal val="1"/>
                                          </p:val>
                                        </p:tav>
                                      </p:tavLst>
                                    </p:anim>
                                  </p:childTnLst>
                                </p:cTn>
                              </p:par>
                              <p:par>
                                <p:cTn id="13" presetID="0"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anim calcmode="lin" valueType="num">
                                      <p:cBhvr>
                                        <p:cTn id="15" dur="500">
                                          <p:stCondLst>
                                            <p:cond delay="0"/>
                                          </p:stCondLst>
                                        </p:cTn>
                                        <p:tgtEl>
                                          <p:spTgt spid="36"/>
                                        </p:tgtEl>
                                        <p:attrNameLst>
                                          <p:attrName>ppt_x</p:attrName>
                                        </p:attrNameLst>
                                      </p:cBhvr>
                                      <p:tavLst>
                                        <p:tav tm="0" fmla="((floor(#ppt_x-0.5)+ceil(#ppt_x-0.5))*0.5+0.5)+(#ppt_x- ((floor(#ppt_x-0.5)+ceil(#ppt_x-0.5))*0.5+0.5))*$">
                                          <p:val>
                                            <p:fltVal val="0"/>
                                          </p:val>
                                        </p:tav>
                                        <p:tav tm="100000">
                                          <p:val>
                                            <p:fltVal val="1"/>
                                          </p:val>
                                        </p:tav>
                                      </p:tavLst>
                                    </p:anim>
                                    <p:anim calcmode="lin" valueType="num">
                                      <p:cBhvr>
                                        <p:cTn id="16" dur="500">
                                          <p:stCondLst>
                                            <p:cond delay="0"/>
                                          </p:stCondLst>
                                        </p:cTn>
                                        <p:tgtEl>
                                          <p:spTgt spid="36"/>
                                        </p:tgtEl>
                                        <p:attrNameLst>
                                          <p:attrName>ppt_y</p:attrName>
                                        </p:attrNameLst>
                                      </p:cBhvr>
                                      <p:tavLst>
                                        <p:tav tm="0" fmla="((floor(#ppt_y-0.5)+ceil(#ppt_y-0.5))*0.5+0.5)+(#ppt_y- ((floor(#ppt_y-0.5)+ceil(#ppt_y-0.5))*0.5+0.5))*$">
                                          <p:val>
                                            <p:fltVal val="0"/>
                                          </p:val>
                                        </p:tav>
                                        <p:tav tm="100000">
                                          <p:val>
                                            <p:fltVal val="1"/>
                                          </p:val>
                                        </p:tav>
                                      </p:tavLst>
                                    </p:anim>
                                  </p:childTnLst>
                                </p:cTn>
                              </p:par>
                              <p:par>
                                <p:cTn id="17" presetID="0"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p:stCondLst>
                                            <p:cond delay="0"/>
                                          </p:stCondLst>
                                        </p:cTn>
                                        <p:tgtEl>
                                          <p:spTgt spid="2"/>
                                        </p:tgtEl>
                                        <p:attrNameLst>
                                          <p:attrName>ppt_x</p:attrName>
                                        </p:attrNameLst>
                                      </p:cBhvr>
                                      <p:tavLst>
                                        <p:tav tm="0" fmla="((floor(#ppt_x-0.5)+ceil(#ppt_x-0.5))*0.5+0.5)+(#ppt_x- ((floor(#ppt_x-0.5)+ceil(#ppt_x-0.5))*0.5+0.5))*$">
                                          <p:val>
                                            <p:fltVal val="0"/>
                                          </p:val>
                                        </p:tav>
                                        <p:tav tm="100000">
                                          <p:val>
                                            <p:fltVal val="1"/>
                                          </p:val>
                                        </p:tav>
                                      </p:tavLst>
                                    </p:anim>
                                    <p:anim calcmode="lin" valueType="num">
                                      <p:cBhvr>
                                        <p:cTn id="20" dur="500">
                                          <p:stCondLst>
                                            <p:cond delay="0"/>
                                          </p:stCondLst>
                                        </p:cTn>
                                        <p:tgtEl>
                                          <p:spTgt spid="2"/>
                                        </p:tgtEl>
                                        <p:attrNameLst>
                                          <p:attrName>ppt_y</p:attrName>
                                        </p:attrNameLst>
                                      </p:cBhvr>
                                      <p:tavLst>
                                        <p:tav tm="0" fmla="((floor(#ppt_y-0.5)+ceil(#ppt_y-0.5))*0.5+0.5)+(#ppt_y- ((floor(#ppt_y-0.5)+ceil(#ppt_y-0.5))*0.5+0.5))*$">
                                          <p:val>
                                            <p:fltVal val="0"/>
                                          </p:val>
                                        </p:tav>
                                        <p:tav tm="100000">
                                          <p:val>
                                            <p:fltVal val="1"/>
                                          </p:val>
                                        </p:tav>
                                      </p:tavLst>
                                    </p:anim>
                                  </p:childTnLst>
                                </p:cTn>
                              </p:par>
                              <p:par>
                                <p:cTn id="21" presetID="0"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p:stCondLst>
                                            <p:cond delay="0"/>
                                          </p:stCondLst>
                                        </p:cTn>
                                        <p:tgtEl>
                                          <p:spTgt spid="9"/>
                                        </p:tgtEl>
                                        <p:attrNameLst>
                                          <p:attrName>ppt_x</p:attrName>
                                        </p:attrNameLst>
                                      </p:cBhvr>
                                      <p:tavLst>
                                        <p:tav tm="0" fmla="((floor(#ppt_x-0.5)+ceil(#ppt_x-0.5))*0.5+0.5)+(#ppt_x- ((floor(#ppt_x-0.5)+ceil(#ppt_x-0.5))*0.5+0.5))*$">
                                          <p:val>
                                            <p:fltVal val="0"/>
                                          </p:val>
                                        </p:tav>
                                        <p:tav tm="100000">
                                          <p:val>
                                            <p:fltVal val="1"/>
                                          </p:val>
                                        </p:tav>
                                      </p:tavLst>
                                    </p:anim>
                                    <p:anim calcmode="lin" valueType="num">
                                      <p:cBhvr>
                                        <p:cTn id="24" dur="500">
                                          <p:stCondLst>
                                            <p:cond delay="0"/>
                                          </p:stCondLst>
                                        </p:cTn>
                                        <p:tgtEl>
                                          <p:spTgt spid="9"/>
                                        </p:tgtEl>
                                        <p:attrNameLst>
                                          <p:attrName>ppt_y</p:attrName>
                                        </p:attrNameLst>
                                      </p:cBhvr>
                                      <p:tavLst>
                                        <p:tav tm="0" fmla="((floor(#ppt_y-0.5)+ceil(#ppt_y-0.5))*0.5+0.5)+(#ppt_y- ((floor(#ppt_y-0.5)+ceil(#ppt_y-0.5))*0.5+0.5))*$">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5" grpId="0" bldLvl="0" animBg="1"/>
      <p:bldP spid="36" grpId="0"/>
      <p:bldP spid="2"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1"/>
          <p:cNvSpPr txBox="1"/>
          <p:nvPr>
            <p:custDataLst>
              <p:tags r:id="rId1"/>
            </p:custDataLst>
          </p:nvPr>
        </p:nvSpPr>
        <p:spPr>
          <a:xfrm>
            <a:off x="2994773" y="2152650"/>
            <a:ext cx="6202454" cy="714375"/>
          </a:xfrm>
          <a:prstGeom prst="rect">
            <a:avLst/>
          </a:prstGeom>
          <a:noFill/>
        </p:spPr>
        <p:txBody>
          <a:bodyPr wrap="none" lIns="0" tIns="0" rIns="0" bIns="0" rtlCol="0" anchor="ctr">
            <a:normAutofit fontScale="90000" lnSpcReduction="20000"/>
          </a:bodyPr>
          <a:lstStyle/>
          <a:p>
            <a:pPr algn="ctr">
              <a:lnSpc>
                <a:spcPct val="120000"/>
              </a:lnSpc>
            </a:pPr>
            <a:r>
              <a:rPr lang="en-US" altLang="zh-CN" sz="4800" dirty="0">
                <a:ln w="19050">
                  <a:solidFill>
                    <a:srgbClr val="7030A0"/>
                  </a:solidFill>
                </a:ln>
                <a:noFill/>
                <a:latin typeface="微软雅黑" panose="020B0503020204020204" charset="-122"/>
                <a:ea typeface="微软雅黑" panose="020B0503020204020204" charset="-122"/>
              </a:rPr>
              <a:t>PART 03</a:t>
            </a:r>
            <a:endParaRPr lang="en-US" altLang="zh-CN" sz="4800" dirty="0">
              <a:ln w="19050">
                <a:solidFill>
                  <a:srgbClr val="7030A0"/>
                </a:solidFill>
              </a:ln>
              <a:noFill/>
              <a:latin typeface="微软雅黑" panose="020B0503020204020204" charset="-122"/>
              <a:ea typeface="微软雅黑" panose="020B0503020204020204" charset="-122"/>
            </a:endParaRPr>
          </a:p>
        </p:txBody>
      </p:sp>
      <p:sp>
        <p:nvSpPr>
          <p:cNvPr id="4" name="Text2"/>
          <p:cNvSpPr txBox="1"/>
          <p:nvPr>
            <p:custDataLst>
              <p:tags r:id="rId2"/>
            </p:custDataLst>
          </p:nvPr>
        </p:nvSpPr>
        <p:spPr>
          <a:xfrm>
            <a:off x="1828800" y="3106825"/>
            <a:ext cx="8534400" cy="796290"/>
          </a:xfrm>
          <a:prstGeom prst="rect">
            <a:avLst/>
          </a:prstGeom>
          <a:noFill/>
        </p:spPr>
        <p:txBody>
          <a:bodyPr wrap="none" anchor="ctr">
            <a:normAutofit fontScale="87500"/>
          </a:bodyPr>
          <a:lstStyle/>
          <a:p>
            <a:pPr indent="0" algn="ctr" fontAlgn="ctr">
              <a:lnSpc>
                <a:spcPct val="100000"/>
              </a:lnSpc>
            </a:pPr>
            <a:r>
              <a:rPr lang="en-US" sz="4800" b="1" dirty="0">
                <a:solidFill>
                  <a:srgbClr val="7030A0"/>
                </a:solidFill>
                <a:latin typeface="微软雅黑" panose="020B0503020204020204" charset="-122"/>
                <a:ea typeface="微软雅黑" panose="020B0503020204020204" charset="-122"/>
                <a:sym typeface="+mn-ea"/>
              </a:rPr>
              <a:t>图神经网络的特征提取方法</a:t>
            </a:r>
            <a:endParaRPr lang="en-US" sz="4800" b="1" dirty="0">
              <a:solidFill>
                <a:srgbClr val="7030A0"/>
              </a:solidFill>
              <a:latin typeface="微软雅黑" panose="020B0503020204020204" charset="-122"/>
              <a:ea typeface="微软雅黑" panose="020B0503020204020204" charset="-122"/>
              <a:sym typeface="+mn-ea"/>
            </a:endParaRPr>
          </a:p>
        </p:txBody>
      </p:sp>
      <p:cxnSp>
        <p:nvCxnSpPr>
          <p:cNvPr id="7" name="直接连接符 6"/>
          <p:cNvCxnSpPr/>
          <p:nvPr/>
        </p:nvCxnSpPr>
        <p:spPr>
          <a:xfrm>
            <a:off x="3030638" y="2971731"/>
            <a:ext cx="6130723" cy="0"/>
          </a:xfrm>
          <a:prstGeom prst="line">
            <a:avLst/>
          </a:prstGeom>
          <a:ln w="31750">
            <a:solidFill>
              <a:srgbClr val="7030A0"/>
            </a:solidFill>
          </a:ln>
        </p:spPr>
        <p:style>
          <a:lnRef idx="1">
            <a:schemeClr val="accent1"/>
          </a:lnRef>
          <a:fillRef idx="0">
            <a:schemeClr val="accent1"/>
          </a:fillRef>
          <a:effectRef idx="0">
            <a:schemeClr val="accent1"/>
          </a:effectRef>
          <a:fontRef idx="minor">
            <a:schemeClr val="tx1"/>
          </a:fontRef>
        </p:style>
      </p:cxnSp>
      <p:sp>
        <p:nvSpPr>
          <p:cNvPr id="17" name="任意多边形: 形状 15"/>
          <p:cNvSpPr/>
          <p:nvPr userDrawn="1">
            <p:custDataLst>
              <p:tags r:id="rId3"/>
            </p:custDataLst>
          </p:nvPr>
        </p:nvSpPr>
        <p:spPr>
          <a:xfrm>
            <a:off x="10473266" y="0"/>
            <a:ext cx="1718734" cy="1718734"/>
          </a:xfrm>
          <a:custGeom>
            <a:avLst/>
            <a:gdLst>
              <a:gd name="connsiteX0" fmla="*/ 0 w 1718734"/>
              <a:gd name="connsiteY0" fmla="*/ 0 h 1718734"/>
              <a:gd name="connsiteX1" fmla="*/ 1718734 w 1718734"/>
              <a:gd name="connsiteY1" fmla="*/ 0 h 1718734"/>
              <a:gd name="connsiteX2" fmla="*/ 1718734 w 1718734"/>
              <a:gd name="connsiteY2" fmla="*/ 1718734 h 1718734"/>
              <a:gd name="connsiteX3" fmla="*/ 0 w 1718734"/>
              <a:gd name="connsiteY3" fmla="*/ 0 h 1718734"/>
            </a:gdLst>
            <a:ahLst/>
            <a:cxnLst>
              <a:cxn ang="0">
                <a:pos x="connsiteX0" y="connsiteY0"/>
              </a:cxn>
              <a:cxn ang="0">
                <a:pos x="connsiteX1" y="connsiteY1"/>
              </a:cxn>
              <a:cxn ang="0">
                <a:pos x="connsiteX2" y="connsiteY2"/>
              </a:cxn>
              <a:cxn ang="0">
                <a:pos x="connsiteX3" y="connsiteY3"/>
              </a:cxn>
            </a:cxnLst>
            <a:rect l="l" t="t" r="r" b="b"/>
            <a:pathLst>
              <a:path w="1718734" h="1718734">
                <a:moveTo>
                  <a:pt x="0" y="0"/>
                </a:moveTo>
                <a:lnTo>
                  <a:pt x="1718734" y="0"/>
                </a:lnTo>
                <a:lnTo>
                  <a:pt x="1718734" y="1718734"/>
                </a:lnTo>
                <a:cubicBezTo>
                  <a:pt x="769503" y="1718734"/>
                  <a:pt x="0" y="949231"/>
                  <a:pt x="0" y="0"/>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sz="1600">
              <a:solidFill>
                <a:schemeClr val="bg1"/>
              </a:solidFill>
              <a:latin typeface="+mj-ea"/>
              <a:ea typeface="+mj-ea"/>
            </a:endParaRPr>
          </a:p>
        </p:txBody>
      </p:sp>
      <p:sp>
        <p:nvSpPr>
          <p:cNvPr id="18" name="任意多边形: 形状 16"/>
          <p:cNvSpPr/>
          <p:nvPr userDrawn="1">
            <p:custDataLst>
              <p:tags r:id="rId4"/>
            </p:custDataLst>
          </p:nvPr>
        </p:nvSpPr>
        <p:spPr>
          <a:xfrm>
            <a:off x="0" y="5233035"/>
            <a:ext cx="1755775" cy="1624965"/>
          </a:xfrm>
          <a:custGeom>
            <a:avLst/>
            <a:gdLst>
              <a:gd name="connsiteX0" fmla="*/ 0 w 3239626"/>
              <a:gd name="connsiteY0" fmla="*/ 0 h 2997939"/>
              <a:gd name="connsiteX1" fmla="*/ 3235687 w 3239626"/>
              <a:gd name="connsiteY1" fmla="*/ 2919932 h 2997939"/>
              <a:gd name="connsiteX2" fmla="*/ 3239626 w 3239626"/>
              <a:gd name="connsiteY2" fmla="*/ 2997939 h 2997939"/>
              <a:gd name="connsiteX3" fmla="*/ 1923617 w 3239626"/>
              <a:gd name="connsiteY3" fmla="*/ 2997939 h 2997939"/>
              <a:gd name="connsiteX4" fmla="*/ 1902727 w 3239626"/>
              <a:gd name="connsiteY4" fmla="*/ 2861061 h 2997939"/>
              <a:gd name="connsiteX5" fmla="*/ 0 w 3239626"/>
              <a:gd name="connsiteY5" fmla="*/ 1310294 h 2997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9626" h="2997939">
                <a:moveTo>
                  <a:pt x="0" y="0"/>
                </a:moveTo>
                <a:cubicBezTo>
                  <a:pt x="1684027" y="0"/>
                  <a:pt x="3069128" y="1279850"/>
                  <a:pt x="3235687" y="2919932"/>
                </a:cubicBezTo>
                <a:lnTo>
                  <a:pt x="3239626" y="2997939"/>
                </a:lnTo>
                <a:lnTo>
                  <a:pt x="1923617" y="2997939"/>
                </a:lnTo>
                <a:lnTo>
                  <a:pt x="1902727" y="2861061"/>
                </a:lnTo>
                <a:cubicBezTo>
                  <a:pt x="1721625" y="1976040"/>
                  <a:pt x="938559" y="1310294"/>
                  <a:pt x="0" y="1310294"/>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sz="1600">
              <a:solidFill>
                <a:schemeClr val="bg1"/>
              </a:solidFill>
              <a:latin typeface="+mj-ea"/>
              <a:ea typeface="+mj-ea"/>
            </a:endParaRPr>
          </a:p>
        </p:txBody>
      </p:sp>
      <p:sp>
        <p:nvSpPr>
          <p:cNvPr id="34" name="圆"/>
          <p:cNvSpPr/>
          <p:nvPr>
            <p:custDataLst>
              <p:tags r:id="rId5"/>
            </p:custDataLst>
          </p:nvPr>
        </p:nvSpPr>
        <p:spPr>
          <a:xfrm>
            <a:off x="10899124" y="5681794"/>
            <a:ext cx="1994272" cy="1994272"/>
          </a:xfrm>
          <a:custGeom>
            <a:avLst/>
            <a:gdLst>
              <a:gd name="connsiteX0" fmla="*/ 1428547 w 2857092"/>
              <a:gd name="connsiteY0" fmla="*/ 541531 h 2857094"/>
              <a:gd name="connsiteX1" fmla="*/ 541532 w 2857092"/>
              <a:gd name="connsiteY1" fmla="*/ 1428546 h 2857094"/>
              <a:gd name="connsiteX2" fmla="*/ 1428547 w 2857092"/>
              <a:gd name="connsiteY2" fmla="*/ 2315561 h 2857094"/>
              <a:gd name="connsiteX3" fmla="*/ 2315562 w 2857092"/>
              <a:gd name="connsiteY3" fmla="*/ 1428546 h 2857094"/>
              <a:gd name="connsiteX4" fmla="*/ 1428547 w 2857092"/>
              <a:gd name="connsiteY4" fmla="*/ 541531 h 2857094"/>
              <a:gd name="connsiteX5" fmla="*/ 1428546 w 2857092"/>
              <a:gd name="connsiteY5" fmla="*/ 0 h 2857094"/>
              <a:gd name="connsiteX6" fmla="*/ 2857092 w 2857092"/>
              <a:gd name="connsiteY6" fmla="*/ 1428547 h 2857094"/>
              <a:gd name="connsiteX7" fmla="*/ 1428546 w 2857092"/>
              <a:gd name="connsiteY7" fmla="*/ 2857094 h 2857094"/>
              <a:gd name="connsiteX8" fmla="*/ 0 w 2857092"/>
              <a:gd name="connsiteY8" fmla="*/ 1428547 h 2857094"/>
              <a:gd name="connsiteX9" fmla="*/ 1428546 w 2857092"/>
              <a:gd name="connsiteY9" fmla="*/ 0 h 2857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57092" h="2857094">
                <a:moveTo>
                  <a:pt x="1428547" y="541531"/>
                </a:moveTo>
                <a:cubicBezTo>
                  <a:pt x="938662" y="541531"/>
                  <a:pt x="541532" y="938661"/>
                  <a:pt x="541532" y="1428546"/>
                </a:cubicBezTo>
                <a:cubicBezTo>
                  <a:pt x="541532" y="1918431"/>
                  <a:pt x="938662" y="2315561"/>
                  <a:pt x="1428547" y="2315561"/>
                </a:cubicBezTo>
                <a:cubicBezTo>
                  <a:pt x="1918432" y="2315561"/>
                  <a:pt x="2315562" y="1918431"/>
                  <a:pt x="2315562" y="1428546"/>
                </a:cubicBezTo>
                <a:cubicBezTo>
                  <a:pt x="2315562" y="938661"/>
                  <a:pt x="1918432" y="541531"/>
                  <a:pt x="1428547" y="541531"/>
                </a:cubicBezTo>
                <a:close/>
                <a:moveTo>
                  <a:pt x="1428546" y="0"/>
                </a:moveTo>
                <a:cubicBezTo>
                  <a:pt x="2217510" y="0"/>
                  <a:pt x="2857092" y="639582"/>
                  <a:pt x="2857092" y="1428547"/>
                </a:cubicBezTo>
                <a:cubicBezTo>
                  <a:pt x="2857092" y="2217512"/>
                  <a:pt x="2217510" y="2857094"/>
                  <a:pt x="1428546" y="2857094"/>
                </a:cubicBezTo>
                <a:cubicBezTo>
                  <a:pt x="639582" y="2857094"/>
                  <a:pt x="0" y="2217512"/>
                  <a:pt x="0" y="1428547"/>
                </a:cubicBezTo>
                <a:cubicBezTo>
                  <a:pt x="0" y="639582"/>
                  <a:pt x="639582" y="0"/>
                  <a:pt x="1428546" y="0"/>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lt1"/>
              </a:solidFill>
              <a:latin typeface="微软雅黑" panose="020B0503020204020204" charset="-122"/>
              <a:ea typeface="微软雅黑" panose="020B0503020204020204" charset="-122"/>
            </a:endParaRPr>
          </a:p>
        </p:txBody>
      </p:sp>
      <p:grpSp>
        <p:nvGrpSpPr>
          <p:cNvPr id="20" name="!!平滑1"/>
          <p:cNvGrpSpPr/>
          <p:nvPr/>
        </p:nvGrpSpPr>
        <p:grpSpPr>
          <a:xfrm>
            <a:off x="299720" y="291465"/>
            <a:ext cx="1423670" cy="245110"/>
            <a:chOff x="3712" y="3924"/>
            <a:chExt cx="2242" cy="386"/>
          </a:xfrm>
          <a:solidFill>
            <a:srgbClr val="7030A0"/>
          </a:solidFill>
        </p:grpSpPr>
        <p:sp>
          <p:nvSpPr>
            <p:cNvPr id="21" name="任意多边形: 形状 2"/>
            <p:cNvSpPr/>
            <p:nvPr>
              <p:custDataLst>
                <p:tags r:id="rId6"/>
              </p:custDataLst>
            </p:nvPr>
          </p:nvSpPr>
          <p:spPr>
            <a:xfrm>
              <a:off x="4198"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2" name="任意多边形: 形状 3"/>
            <p:cNvSpPr/>
            <p:nvPr>
              <p:custDataLst>
                <p:tags r:id="rId7"/>
              </p:custDataLst>
            </p:nvPr>
          </p:nvSpPr>
          <p:spPr>
            <a:xfrm>
              <a:off x="3955"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3" name="任意多边形: 形状 4"/>
            <p:cNvSpPr/>
            <p:nvPr>
              <p:custDataLst>
                <p:tags r:id="rId8"/>
              </p:custDataLst>
            </p:nvPr>
          </p:nvSpPr>
          <p:spPr>
            <a:xfrm>
              <a:off x="3712"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4" name="任意多边形: 形状 6"/>
            <p:cNvSpPr/>
            <p:nvPr>
              <p:custDataLst>
                <p:tags r:id="rId9"/>
              </p:custDataLst>
            </p:nvPr>
          </p:nvSpPr>
          <p:spPr>
            <a:xfrm>
              <a:off x="4927"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5" name="任意多边形: 形状 7"/>
            <p:cNvSpPr/>
            <p:nvPr>
              <p:custDataLst>
                <p:tags r:id="rId10"/>
              </p:custDataLst>
            </p:nvPr>
          </p:nvSpPr>
          <p:spPr>
            <a:xfrm>
              <a:off x="4684"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6" name="任意多边形: 形状 8"/>
            <p:cNvSpPr/>
            <p:nvPr>
              <p:custDataLst>
                <p:tags r:id="rId11"/>
              </p:custDataLst>
            </p:nvPr>
          </p:nvSpPr>
          <p:spPr>
            <a:xfrm>
              <a:off x="4441"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7" name="任意多边形: 形状 10"/>
            <p:cNvSpPr/>
            <p:nvPr>
              <p:custDataLst>
                <p:tags r:id="rId12"/>
              </p:custDataLst>
            </p:nvPr>
          </p:nvSpPr>
          <p:spPr>
            <a:xfrm>
              <a:off x="5656" y="3924"/>
              <a:ext cx="299" cy="386"/>
            </a:xfrm>
            <a:custGeom>
              <a:avLst/>
              <a:gdLst>
                <a:gd name="connsiteX0" fmla="*/ 112774 w 217110"/>
                <a:gd name="connsiteY0" fmla="*/ 0 h 280398"/>
                <a:gd name="connsiteX1" fmla="*/ 0 w 217110"/>
                <a:gd name="connsiteY1" fmla="*/ 0 h 280398"/>
                <a:gd name="connsiteX2" fmla="*/ 104300 w 217110"/>
                <a:gd name="connsiteY2" fmla="*/ 140199 h 280398"/>
                <a:gd name="connsiteX3" fmla="*/ 0 w 217110"/>
                <a:gd name="connsiteY3" fmla="*/ 280399 h 280398"/>
                <a:gd name="connsiteX4" fmla="*/ 112774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774" y="0"/>
                  </a:moveTo>
                  <a:lnTo>
                    <a:pt x="0" y="0"/>
                  </a:lnTo>
                  <a:lnTo>
                    <a:pt x="104300" y="140199"/>
                  </a:lnTo>
                  <a:lnTo>
                    <a:pt x="0" y="280399"/>
                  </a:lnTo>
                  <a:lnTo>
                    <a:pt x="112774"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8" name="任意多边形: 形状 11"/>
            <p:cNvSpPr/>
            <p:nvPr>
              <p:custDataLst>
                <p:tags r:id="rId13"/>
              </p:custDataLst>
            </p:nvPr>
          </p:nvSpPr>
          <p:spPr>
            <a:xfrm>
              <a:off x="5413"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1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1"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sp>
          <p:nvSpPr>
            <p:cNvPr id="29" name="任意多边形: 形状 12"/>
            <p:cNvSpPr/>
            <p:nvPr>
              <p:custDataLst>
                <p:tags r:id="rId14"/>
              </p:custDataLst>
            </p:nvPr>
          </p:nvSpPr>
          <p:spPr>
            <a:xfrm>
              <a:off x="5170" y="3924"/>
              <a:ext cx="299" cy="386"/>
            </a:xfrm>
            <a:custGeom>
              <a:avLst/>
              <a:gdLst>
                <a:gd name="connsiteX0" fmla="*/ 112810 w 217110"/>
                <a:gd name="connsiteY0" fmla="*/ 0 h 280398"/>
                <a:gd name="connsiteX1" fmla="*/ 0 w 217110"/>
                <a:gd name="connsiteY1" fmla="*/ 0 h 280398"/>
                <a:gd name="connsiteX2" fmla="*/ 104336 w 217110"/>
                <a:gd name="connsiteY2" fmla="*/ 140199 h 280398"/>
                <a:gd name="connsiteX3" fmla="*/ 0 w 217110"/>
                <a:gd name="connsiteY3" fmla="*/ 280399 h 280398"/>
                <a:gd name="connsiteX4" fmla="*/ 112810 w 217110"/>
                <a:gd name="connsiteY4" fmla="*/ 280399 h 280398"/>
                <a:gd name="connsiteX5" fmla="*/ 217110 w 217110"/>
                <a:gd name="connsiteY5" fmla="*/ 140199 h 280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10" h="280398">
                  <a:moveTo>
                    <a:pt x="112810" y="0"/>
                  </a:moveTo>
                  <a:lnTo>
                    <a:pt x="0" y="0"/>
                  </a:lnTo>
                  <a:lnTo>
                    <a:pt x="104336" y="140199"/>
                  </a:lnTo>
                  <a:lnTo>
                    <a:pt x="0" y="280399"/>
                  </a:lnTo>
                  <a:lnTo>
                    <a:pt x="112810" y="280399"/>
                  </a:lnTo>
                  <a:lnTo>
                    <a:pt x="217110" y="140199"/>
                  </a:lnTo>
                  <a:close/>
                </a:path>
              </a:pathLst>
            </a:custGeom>
            <a:grpFill/>
            <a:ln w="357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H" panose="00020600040101010101" pitchFamily="18" charset="-122"/>
                <a:ea typeface="OPPOSans H" panose="00020600040101010101" pitchFamily="18" charset="-122"/>
                <a:cs typeface="+mn-cs"/>
              </a:endParaRPr>
            </a:p>
          </p:txBody>
        </p:sp>
      </p:grpSp>
      <p:sp>
        <p:nvSpPr>
          <p:cNvPr id="31" name="底纹3"/>
          <p:cNvSpPr/>
          <p:nvPr>
            <p:custDataLst>
              <p:tags r:id="rId15"/>
            </p:custDataLst>
          </p:nvPr>
        </p:nvSpPr>
        <p:spPr>
          <a:xfrm flipH="1">
            <a:off x="6940603" y="3106829"/>
            <a:ext cx="4681217" cy="3751171"/>
          </a:xfrm>
          <a:prstGeom prst="parallelogram">
            <a:avLst>
              <a:gd name="adj" fmla="val 9651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b="1">
              <a:solidFill>
                <a:schemeClr val="lt1"/>
              </a:solidFill>
              <a:latin typeface="微软雅黑" panose="020B0503020204020204" charset="-122"/>
              <a:ea typeface="微软雅黑" panose="020B0503020204020204" charset="-122"/>
              <a:sym typeface="+mn-ea"/>
            </a:endParaRPr>
          </a:p>
        </p:txBody>
      </p:sp>
      <p:sp>
        <p:nvSpPr>
          <p:cNvPr id="32" name="!!平滑2"/>
          <p:cNvSpPr/>
          <p:nvPr>
            <p:custDataLst>
              <p:tags r:id="rId16"/>
            </p:custDataLst>
          </p:nvPr>
        </p:nvSpPr>
        <p:spPr>
          <a:xfrm rot="10800000" flipH="1">
            <a:off x="1054751" y="-1"/>
            <a:ext cx="4681217" cy="3751171"/>
          </a:xfrm>
          <a:prstGeom prst="parallelogram">
            <a:avLst>
              <a:gd name="adj" fmla="val 9651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latin typeface="微软雅黑" panose="020B0503020204020204" charset="-122"/>
              <a:ea typeface="微软雅黑" panose="020B0503020204020204" charset="-122"/>
            </a:endParaRPr>
          </a:p>
        </p:txBody>
      </p:sp>
      <p:sp>
        <p:nvSpPr>
          <p:cNvPr id="33" name="底纹1"/>
          <p:cNvSpPr/>
          <p:nvPr>
            <p:custDataLst>
              <p:tags r:id="rId17"/>
            </p:custDataLst>
          </p:nvPr>
        </p:nvSpPr>
        <p:spPr>
          <a:xfrm rot="10800000" flipH="1">
            <a:off x="8073890" y="-5"/>
            <a:ext cx="2414405" cy="1600142"/>
          </a:xfrm>
          <a:prstGeom prst="parallelogram">
            <a:avLst>
              <a:gd name="adj" fmla="val 9982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solidFill>
                <a:schemeClr val="lt1"/>
              </a:solidFill>
              <a:latin typeface="微软雅黑" panose="020B0503020204020204" charset="-122"/>
              <a:ea typeface="微软雅黑" panose="020B0503020204020204" charset="-122"/>
              <a:sym typeface="+mn-ea"/>
            </a:endParaRPr>
          </a:p>
        </p:txBody>
      </p:sp>
      <p:sp>
        <p:nvSpPr>
          <p:cNvPr id="35" name="底纹2"/>
          <p:cNvSpPr/>
          <p:nvPr>
            <p:custDataLst>
              <p:tags r:id="rId18"/>
            </p:custDataLst>
          </p:nvPr>
        </p:nvSpPr>
        <p:spPr>
          <a:xfrm flipH="1">
            <a:off x="327793" y="5257858"/>
            <a:ext cx="2414405" cy="1600142"/>
          </a:xfrm>
          <a:prstGeom prst="parallelogram">
            <a:avLst>
              <a:gd name="adj" fmla="val 99820"/>
            </a:avLst>
          </a:prstGeom>
          <a:gradFill>
            <a:gsLst>
              <a:gs pos="20000">
                <a:srgbClr val="FFFFFF">
                  <a:alpha val="0"/>
                </a:srgbClr>
              </a:gs>
              <a:gs pos="100000">
                <a:srgbClr val="FFFFFF">
                  <a:alpha val="10000"/>
                </a:srgbClr>
              </a:gs>
            </a:gsLst>
            <a:lin ang="534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solidFill>
                <a:schemeClr val="lt1"/>
              </a:solidFill>
              <a:latin typeface="微软雅黑" panose="020B0503020204020204" charset="-122"/>
              <a:ea typeface="微软雅黑" panose="020B0503020204020204" charset="-122"/>
              <a:sym typeface="+mn-ea"/>
            </a:endParaRPr>
          </a:p>
        </p:txBody>
      </p:sp>
      <p:sp>
        <p:nvSpPr>
          <p:cNvPr id="3" name="Text3" hidden="1"/>
          <p:cNvSpPr txBox="1"/>
          <p:nvPr>
            <p:custDataLst>
              <p:tags r:id="rId19"/>
            </p:custDataLst>
          </p:nvPr>
        </p:nvSpPr>
        <p:spPr>
          <a:xfrm>
            <a:off x="21139426" y="350486"/>
            <a:ext cx="8693426" cy="584775"/>
          </a:xfrm>
          <a:prstGeom prst="rect">
            <a:avLst/>
          </a:prstGeom>
          <a:noFill/>
        </p:spPr>
        <p:txBody>
          <a:bodyPr wrap="square" rtlCol="0">
            <a:normAutofit/>
          </a:bodyPr>
          <a:p>
            <a:pPr indent="0"/>
            <a:r>
              <a:rPr lang="zh-CN" altLang="en-US" sz="1200" b="1" dirty="0">
                <a:solidFill>
                  <a:schemeClr val="accent1"/>
                </a:solidFill>
                <a:latin typeface="思源黑体 CN" panose="020B0500000000000000" pitchFamily="34" charset="-122"/>
                <a:ea typeface="思源黑体 CN" panose="020B0500000000000000" pitchFamily="34" charset="-122"/>
                <a:cs typeface="+mj-cs"/>
                <a:sym typeface="思源黑体 CN" panose="020B0500000000000000" pitchFamily="34" charset="-122"/>
              </a:rPr>
              <a:t>图神经网络训练方法</a:t>
            </a:r>
            <a:endParaRPr lang="zh-CN" altLang="en-US" sz="1200" b="1" dirty="0">
              <a:solidFill>
                <a:schemeClr val="accent1"/>
              </a:solidFill>
              <a:latin typeface="思源黑体 CN" panose="020B0500000000000000" pitchFamily="34" charset="-122"/>
              <a:ea typeface="思源黑体 CN" panose="020B0500000000000000" pitchFamily="34" charset="-122"/>
              <a:cs typeface="+mj-cs"/>
              <a:sym typeface="思源黑体 CN" panose="020B0500000000000000" pitchFamily="34" charset="-122"/>
            </a:endParaRPr>
          </a:p>
        </p:txBody>
      </p:sp>
      <p:pic>
        <p:nvPicPr>
          <p:cNvPr id="5" name="图片 4"/>
          <p:cNvPicPr>
            <a:picLocks noChangeAspect="1"/>
          </p:cNvPicPr>
          <p:nvPr>
            <p:custDataLst>
              <p:tags r:id="rId20"/>
            </p:custDataLst>
          </p:nvPr>
        </p:nvPicPr>
        <p:blipFill>
          <a:blip r:embed="rId21">
            <a:clrChange>
              <a:clrFrom>
                <a:srgbClr val="FEFEFE">
                  <a:alpha val="100000"/>
                </a:srgbClr>
              </a:clrFrom>
              <a:clrTo>
                <a:srgbClr val="FEFEFE">
                  <a:alpha val="100000"/>
                  <a:alpha val="0"/>
                </a:srgbClr>
              </a:clrTo>
            </a:clrChange>
          </a:blip>
          <a:srcRect t="26647" b="25179"/>
          <a:stretch>
            <a:fillRect/>
          </a:stretch>
        </p:blipFill>
        <p:spPr>
          <a:xfrm>
            <a:off x="299720" y="614680"/>
            <a:ext cx="2795270" cy="831850"/>
          </a:xfrm>
          <a:prstGeom prst="rect">
            <a:avLst/>
          </a:prstGeom>
        </p:spPr>
      </p:pic>
    </p:spTree>
    <p:custDataLst>
      <p:tags r:id="rId2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8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4/3*#ppt_w"/>
                                          </p:val>
                                        </p:tav>
                                        <p:tav tm="100000">
                                          <p:val>
                                            <p:strVal val="#ppt_w"/>
                                          </p:val>
                                        </p:tav>
                                      </p:tavLst>
                                    </p:anim>
                                    <p:anim calcmode="lin" valueType="num">
                                      <p:cBhvr>
                                        <p:cTn id="8" dur="500" fill="hold"/>
                                        <p:tgtEl>
                                          <p:spTgt spid="4"/>
                                        </p:tgtEl>
                                        <p:attrNameLst>
                                          <p:attrName>ppt_h</p:attrName>
                                        </p:attrNameLst>
                                      </p:cBhvr>
                                      <p:tavLst>
                                        <p:tav tm="0">
                                          <p:val>
                                            <p:strVal val="4/3*#ppt_h"/>
                                          </p:val>
                                        </p:tav>
                                        <p:tav tm="100000">
                                          <p:val>
                                            <p:strVal val="#ppt_h"/>
                                          </p:val>
                                        </p:tav>
                                      </p:tavLst>
                                    </p:anim>
                                  </p:childTnLst>
                                </p:cTn>
                              </p:par>
                              <p:par>
                                <p:cTn id="9" presetID="0"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p:stCondLst>
                                            <p:cond delay="0"/>
                                          </p:stCondLst>
                                        </p:cTn>
                                        <p:tgtEl>
                                          <p:spTgt spid="2"/>
                                        </p:tgtEl>
                                        <p:attrNameLst>
                                          <p:attrName>ppt_x</p:attrName>
                                        </p:attrNameLst>
                                      </p:cBhvr>
                                      <p:tavLst>
                                        <p:tav tm="0" fmla="((floor(#ppt_x-0.5)+ceil(#ppt_x-0.5))*0.5+0.5)+(#ppt_x- ((floor(#ppt_x-0.5)+ceil(#ppt_x-0.5))*0.5+0.5))*$">
                                          <p:val>
                                            <p:fltVal val="0"/>
                                          </p:val>
                                        </p:tav>
                                        <p:tav tm="100000">
                                          <p:val>
                                            <p:fltVal val="1"/>
                                          </p:val>
                                        </p:tav>
                                      </p:tavLst>
                                    </p:anim>
                                    <p:anim calcmode="lin" valueType="num">
                                      <p:cBhvr>
                                        <p:cTn id="12" dur="500">
                                          <p:stCondLst>
                                            <p:cond delay="0"/>
                                          </p:stCondLst>
                                        </p:cTn>
                                        <p:tgtEl>
                                          <p:spTgt spid="2"/>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13" dur="500">
                                          <p:stCondLst>
                                            <p:cond delay="0"/>
                                          </p:stCondLst>
                                        </p:cTn>
                                        <p:tgtEl>
                                          <p:spTgt spid="2"/>
                                        </p:tgtEl>
                                        <p:attrNameLst>
                                          <p:attrName>style.opacity</p:attrName>
                                        </p:attrNameLst>
                                      </p:cBhvr>
                                      <p:tavLst>
                                        <p:tav tm="0">
                                          <p:val>
                                            <p:fltVal val="0"/>
                                          </p:val>
                                        </p:tav>
                                        <p:tav tm="100000">
                                          <p:val>
                                            <p:fltVal val="1"/>
                                          </p:val>
                                        </p:tav>
                                      </p:tavLst>
                                    </p:anim>
                                    <p:anim calcmode="lin" valueType="num">
                                      <p:cBhvr>
                                        <p:cTn id="14" dur="500">
                                          <p:stCondLst>
                                            <p:cond delay="0"/>
                                          </p:stCondLst>
                                        </p:cTn>
                                        <p:tgtEl>
                                          <p:spTgt spid="2"/>
                                        </p:tgtEl>
                                        <p:attrNameLst>
                                          <p:attrName>ppt_w</p:attrName>
                                        </p:attrNameLst>
                                      </p:cBhvr>
                                      <p:tavLst>
                                        <p:tav tm="0">
                                          <p:val>
                                            <p:strVal val="#ppt_w*2"/>
                                          </p:val>
                                        </p:tav>
                                        <p:tav tm="100000">
                                          <p:val>
                                            <p:strVal val="#ppt_w"/>
                                          </p:val>
                                        </p:tav>
                                      </p:tavLst>
                                    </p:anim>
                                    <p:anim calcmode="lin" valueType="num">
                                      <p:cBhvr>
                                        <p:cTn id="15" dur="500">
                                          <p:stCondLst>
                                            <p:cond delay="0"/>
                                          </p:stCondLst>
                                        </p:cTn>
                                        <p:tgtEl>
                                          <p:spTgt spid="2"/>
                                        </p:tgtEl>
                                        <p:attrNameLst>
                                          <p:attrName>ppt_h</p:attrName>
                                        </p:attrNameLst>
                                      </p:cBhvr>
                                      <p:tavLst>
                                        <p:tav tm="0">
                                          <p:val>
                                            <p:strVal val="#ppt_h*2"/>
                                          </p:val>
                                        </p:tav>
                                        <p:tav tm="100000">
                                          <p:val>
                                            <p:strVal val="#ppt_h"/>
                                          </p:val>
                                        </p:tav>
                                      </p:tavLst>
                                    </p:anim>
                                  </p:childTnLst>
                                </p:cTn>
                              </p:par>
                              <p:par>
                                <p:cTn id="16" presetID="0" presetClass="entr" presetSubtype="0" fill="hold" nodeType="withEffect">
                                  <p:stCondLst>
                                    <p:cond delay="25"/>
                                  </p:stCondLst>
                                  <p:childTnLst>
                                    <p:set>
                                      <p:cBhvr>
                                        <p:cTn id="17" dur="200" fill="hold">
                                          <p:stCondLst>
                                            <p:cond delay="0"/>
                                          </p:stCondLst>
                                        </p:cTn>
                                        <p:tgtEl>
                                          <p:spTgt spid="7"/>
                                        </p:tgtEl>
                                        <p:attrNameLst>
                                          <p:attrName>style.visibility</p:attrName>
                                        </p:attrNameLst>
                                      </p:cBhvr>
                                      <p:to>
                                        <p:strVal val="visible"/>
                                      </p:to>
                                    </p:set>
                                    <p:animMotion path="M -1.251424 0 L 0 0 E">
                                      <p:cBhvr>
                                        <p:cTn id="18" dur="200"/>
                                        <p:tgtEl>
                                          <p:spTgt spid="7"/>
                                        </p:tgtEl>
                                      </p:cBhvr>
                                    </p:animMotion>
                                  </p:childTnLst>
                                </p:cTn>
                              </p:par>
                              <p:par>
                                <p:cTn id="19" presetID="0"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p:cTn id="21" dur="500">
                                          <p:stCondLst>
                                            <p:cond delay="0"/>
                                          </p:stCondLst>
                                        </p:cTn>
                                        <p:tgtEl>
                                          <p:spTgt spid="17"/>
                                        </p:tgtEl>
                                        <p:attrNameLst>
                                          <p:attrName>ppt_x</p:attrName>
                                        </p:attrNameLst>
                                      </p:cBhvr>
                                      <p:tavLst>
                                        <p:tav tm="0" fmla="((floor(#ppt_x-0.5)+ceil(#ppt_x-0.5))*0.5+0.5)+(#ppt_x- ((floor(#ppt_x-0.5)+ceil(#ppt_x-0.5))*0.5+0.5))*$">
                                          <p:val>
                                            <p:fltVal val="0"/>
                                          </p:val>
                                        </p:tav>
                                        <p:tav tm="100000">
                                          <p:val>
                                            <p:fltVal val="1"/>
                                          </p:val>
                                        </p:tav>
                                      </p:tavLst>
                                    </p:anim>
                                    <p:anim calcmode="lin" valueType="num">
                                      <p:cBhvr>
                                        <p:cTn id="22" dur="500">
                                          <p:stCondLst>
                                            <p:cond delay="0"/>
                                          </p:stCondLst>
                                        </p:cTn>
                                        <p:tgtEl>
                                          <p:spTgt spid="17"/>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23" dur="500">
                                          <p:stCondLst>
                                            <p:cond delay="0"/>
                                          </p:stCondLst>
                                        </p:cTn>
                                        <p:tgtEl>
                                          <p:spTgt spid="17"/>
                                        </p:tgtEl>
                                        <p:attrNameLst>
                                          <p:attrName>style.opacity</p:attrName>
                                        </p:attrNameLst>
                                      </p:cBhvr>
                                      <p:tavLst>
                                        <p:tav tm="0">
                                          <p:val>
                                            <p:fltVal val="0"/>
                                          </p:val>
                                        </p:tav>
                                        <p:tav tm="100000">
                                          <p:val>
                                            <p:fltVal val="1"/>
                                          </p:val>
                                        </p:tav>
                                      </p:tavLst>
                                    </p:anim>
                                    <p:anim calcmode="lin" valueType="num">
                                      <p:cBhvr>
                                        <p:cTn id="24" dur="500">
                                          <p:stCondLst>
                                            <p:cond delay="0"/>
                                          </p:stCondLst>
                                        </p:cTn>
                                        <p:tgtEl>
                                          <p:spTgt spid="17"/>
                                        </p:tgtEl>
                                        <p:attrNameLst>
                                          <p:attrName>ppt_w</p:attrName>
                                        </p:attrNameLst>
                                      </p:cBhvr>
                                      <p:tavLst>
                                        <p:tav tm="0">
                                          <p:val>
                                            <p:strVal val="#ppt_w*2"/>
                                          </p:val>
                                        </p:tav>
                                        <p:tav tm="100000">
                                          <p:val>
                                            <p:strVal val="#ppt_w"/>
                                          </p:val>
                                        </p:tav>
                                      </p:tavLst>
                                    </p:anim>
                                    <p:anim calcmode="lin" valueType="num">
                                      <p:cBhvr>
                                        <p:cTn id="25" dur="500">
                                          <p:stCondLst>
                                            <p:cond delay="0"/>
                                          </p:stCondLst>
                                        </p:cTn>
                                        <p:tgtEl>
                                          <p:spTgt spid="17"/>
                                        </p:tgtEl>
                                        <p:attrNameLst>
                                          <p:attrName>ppt_h</p:attrName>
                                        </p:attrNameLst>
                                      </p:cBhvr>
                                      <p:tavLst>
                                        <p:tav tm="0">
                                          <p:val>
                                            <p:strVal val="#ppt_h*2"/>
                                          </p:val>
                                        </p:tav>
                                        <p:tav tm="100000">
                                          <p:val>
                                            <p:strVal val="#ppt_h"/>
                                          </p:val>
                                        </p:tav>
                                      </p:tavLst>
                                    </p:anim>
                                  </p:childTnLst>
                                </p:cTn>
                              </p:par>
                              <p:par>
                                <p:cTn id="26" presetID="0" presetClass="entr" presetSubtype="0"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p:cTn id="28" dur="500">
                                          <p:stCondLst>
                                            <p:cond delay="0"/>
                                          </p:stCondLst>
                                        </p:cTn>
                                        <p:tgtEl>
                                          <p:spTgt spid="18"/>
                                        </p:tgtEl>
                                        <p:attrNameLst>
                                          <p:attrName>ppt_x</p:attrName>
                                        </p:attrNameLst>
                                      </p:cBhvr>
                                      <p:tavLst>
                                        <p:tav tm="0" fmla="((floor(#ppt_x-0.5)+ceil(#ppt_x-0.5))*0.5+0.5)+(#ppt_x- ((floor(#ppt_x-0.5)+ceil(#ppt_x-0.5))*0.5+0.5))*$">
                                          <p:val>
                                            <p:fltVal val="0"/>
                                          </p:val>
                                        </p:tav>
                                        <p:tav tm="100000">
                                          <p:val>
                                            <p:fltVal val="1"/>
                                          </p:val>
                                        </p:tav>
                                      </p:tavLst>
                                    </p:anim>
                                    <p:anim calcmode="lin" valueType="num">
                                      <p:cBhvr>
                                        <p:cTn id="29" dur="500">
                                          <p:stCondLst>
                                            <p:cond delay="0"/>
                                          </p:stCondLst>
                                        </p:cTn>
                                        <p:tgtEl>
                                          <p:spTgt spid="18"/>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30" dur="500">
                                          <p:stCondLst>
                                            <p:cond delay="0"/>
                                          </p:stCondLst>
                                        </p:cTn>
                                        <p:tgtEl>
                                          <p:spTgt spid="18"/>
                                        </p:tgtEl>
                                        <p:attrNameLst>
                                          <p:attrName>style.opacity</p:attrName>
                                        </p:attrNameLst>
                                      </p:cBhvr>
                                      <p:tavLst>
                                        <p:tav tm="0">
                                          <p:val>
                                            <p:fltVal val="0"/>
                                          </p:val>
                                        </p:tav>
                                        <p:tav tm="100000">
                                          <p:val>
                                            <p:fltVal val="1"/>
                                          </p:val>
                                        </p:tav>
                                      </p:tavLst>
                                    </p:anim>
                                    <p:anim calcmode="lin" valueType="num">
                                      <p:cBhvr>
                                        <p:cTn id="31" dur="500">
                                          <p:stCondLst>
                                            <p:cond delay="0"/>
                                          </p:stCondLst>
                                        </p:cTn>
                                        <p:tgtEl>
                                          <p:spTgt spid="18"/>
                                        </p:tgtEl>
                                        <p:attrNameLst>
                                          <p:attrName>ppt_w</p:attrName>
                                        </p:attrNameLst>
                                      </p:cBhvr>
                                      <p:tavLst>
                                        <p:tav tm="0">
                                          <p:val>
                                            <p:strVal val="#ppt_w*2"/>
                                          </p:val>
                                        </p:tav>
                                        <p:tav tm="100000">
                                          <p:val>
                                            <p:strVal val="#ppt_w"/>
                                          </p:val>
                                        </p:tav>
                                      </p:tavLst>
                                    </p:anim>
                                    <p:anim calcmode="lin" valueType="num">
                                      <p:cBhvr>
                                        <p:cTn id="32" dur="500">
                                          <p:stCondLst>
                                            <p:cond delay="0"/>
                                          </p:stCondLst>
                                        </p:cTn>
                                        <p:tgtEl>
                                          <p:spTgt spid="18"/>
                                        </p:tgtEl>
                                        <p:attrNameLst>
                                          <p:attrName>ppt_h</p:attrName>
                                        </p:attrNameLst>
                                      </p:cBhvr>
                                      <p:tavLst>
                                        <p:tav tm="0">
                                          <p:val>
                                            <p:strVal val="#ppt_h*2"/>
                                          </p:val>
                                        </p:tav>
                                        <p:tav tm="100000">
                                          <p:val>
                                            <p:strVal val="#ppt_h"/>
                                          </p:val>
                                        </p:tav>
                                      </p:tavLst>
                                    </p:anim>
                                  </p:childTnLst>
                                </p:cTn>
                              </p:par>
                              <p:par>
                                <p:cTn id="33" presetID="0"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anim calcmode="lin" valueType="num">
                                      <p:cBhvr>
                                        <p:cTn id="35" dur="500">
                                          <p:stCondLst>
                                            <p:cond delay="0"/>
                                          </p:stCondLst>
                                        </p:cTn>
                                        <p:tgtEl>
                                          <p:spTgt spid="34"/>
                                        </p:tgtEl>
                                        <p:attrNameLst>
                                          <p:attrName>ppt_x</p:attrName>
                                        </p:attrNameLst>
                                      </p:cBhvr>
                                      <p:tavLst>
                                        <p:tav tm="0" fmla="((floor(#ppt_x-0.5)+ceil(#ppt_x-0.5))*0.5+0.5)+(#ppt_x- ((floor(#ppt_x-0.5)+ceil(#ppt_x-0.5))*0.5+0.5))*$">
                                          <p:val>
                                            <p:fltVal val="0"/>
                                          </p:val>
                                        </p:tav>
                                        <p:tav tm="100000">
                                          <p:val>
                                            <p:fltVal val="1"/>
                                          </p:val>
                                        </p:tav>
                                      </p:tavLst>
                                    </p:anim>
                                    <p:anim calcmode="lin" valueType="num">
                                      <p:cBhvr>
                                        <p:cTn id="36" dur="500">
                                          <p:stCondLst>
                                            <p:cond delay="0"/>
                                          </p:stCondLst>
                                        </p:cTn>
                                        <p:tgtEl>
                                          <p:spTgt spid="34"/>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37" dur="500">
                                          <p:stCondLst>
                                            <p:cond delay="0"/>
                                          </p:stCondLst>
                                        </p:cTn>
                                        <p:tgtEl>
                                          <p:spTgt spid="34"/>
                                        </p:tgtEl>
                                        <p:attrNameLst>
                                          <p:attrName>style.opacity</p:attrName>
                                        </p:attrNameLst>
                                      </p:cBhvr>
                                      <p:tavLst>
                                        <p:tav tm="0">
                                          <p:val>
                                            <p:fltVal val="0"/>
                                          </p:val>
                                        </p:tav>
                                        <p:tav tm="100000">
                                          <p:val>
                                            <p:fltVal val="1"/>
                                          </p:val>
                                        </p:tav>
                                      </p:tavLst>
                                    </p:anim>
                                    <p:anim calcmode="lin" valueType="num">
                                      <p:cBhvr>
                                        <p:cTn id="38" dur="500">
                                          <p:stCondLst>
                                            <p:cond delay="0"/>
                                          </p:stCondLst>
                                        </p:cTn>
                                        <p:tgtEl>
                                          <p:spTgt spid="34"/>
                                        </p:tgtEl>
                                        <p:attrNameLst>
                                          <p:attrName>ppt_w</p:attrName>
                                        </p:attrNameLst>
                                      </p:cBhvr>
                                      <p:tavLst>
                                        <p:tav tm="0">
                                          <p:val>
                                            <p:strVal val="#ppt_w*2"/>
                                          </p:val>
                                        </p:tav>
                                        <p:tav tm="100000">
                                          <p:val>
                                            <p:strVal val="#ppt_w"/>
                                          </p:val>
                                        </p:tav>
                                      </p:tavLst>
                                    </p:anim>
                                    <p:anim calcmode="lin" valueType="num">
                                      <p:cBhvr>
                                        <p:cTn id="39" dur="500">
                                          <p:stCondLst>
                                            <p:cond delay="0"/>
                                          </p:stCondLst>
                                        </p:cTn>
                                        <p:tgtEl>
                                          <p:spTgt spid="34"/>
                                        </p:tgtEl>
                                        <p:attrNameLst>
                                          <p:attrName>ppt_h</p:attrName>
                                        </p:attrNameLst>
                                      </p:cBhvr>
                                      <p:tavLst>
                                        <p:tav tm="0">
                                          <p:val>
                                            <p:strVal val="#ppt_h*2"/>
                                          </p:val>
                                        </p:tav>
                                        <p:tav tm="100000">
                                          <p:val>
                                            <p:strVal val="#ppt_h"/>
                                          </p:val>
                                        </p:tav>
                                      </p:tavLst>
                                    </p:anim>
                                  </p:childTnLst>
                                </p:cTn>
                              </p:par>
                              <p:par>
                                <p:cTn id="40" presetID="0" presetClass="entr" presetSubtype="0" fill="hold" nodeType="with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p:cTn id="42" dur="500">
                                          <p:stCondLst>
                                            <p:cond delay="0"/>
                                          </p:stCondLst>
                                        </p:cTn>
                                        <p:tgtEl>
                                          <p:spTgt spid="20"/>
                                        </p:tgtEl>
                                        <p:attrNameLst>
                                          <p:attrName>ppt_x</p:attrName>
                                        </p:attrNameLst>
                                      </p:cBhvr>
                                      <p:tavLst>
                                        <p:tav tm="0" fmla="((floor(#ppt_x-0.5)+ceil(#ppt_x-0.5))*0.5+0.5)+(#ppt_x- ((floor(#ppt_x-0.5)+ceil(#ppt_x-0.5))*0.5+0.5))*$">
                                          <p:val>
                                            <p:fltVal val="0"/>
                                          </p:val>
                                        </p:tav>
                                        <p:tav tm="100000">
                                          <p:val>
                                            <p:fltVal val="1"/>
                                          </p:val>
                                        </p:tav>
                                      </p:tavLst>
                                    </p:anim>
                                    <p:anim calcmode="lin" valueType="num">
                                      <p:cBhvr>
                                        <p:cTn id="43" dur="500">
                                          <p:stCondLst>
                                            <p:cond delay="0"/>
                                          </p:stCondLst>
                                        </p:cTn>
                                        <p:tgtEl>
                                          <p:spTgt spid="20"/>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44" dur="500">
                                          <p:stCondLst>
                                            <p:cond delay="0"/>
                                          </p:stCondLst>
                                        </p:cTn>
                                        <p:tgtEl>
                                          <p:spTgt spid="20"/>
                                        </p:tgtEl>
                                        <p:attrNameLst>
                                          <p:attrName>style.opacity</p:attrName>
                                        </p:attrNameLst>
                                      </p:cBhvr>
                                      <p:tavLst>
                                        <p:tav tm="0">
                                          <p:val>
                                            <p:fltVal val="0"/>
                                          </p:val>
                                        </p:tav>
                                        <p:tav tm="100000">
                                          <p:val>
                                            <p:fltVal val="1"/>
                                          </p:val>
                                        </p:tav>
                                      </p:tavLst>
                                    </p:anim>
                                    <p:anim calcmode="lin" valueType="num">
                                      <p:cBhvr>
                                        <p:cTn id="45" dur="500">
                                          <p:stCondLst>
                                            <p:cond delay="0"/>
                                          </p:stCondLst>
                                        </p:cTn>
                                        <p:tgtEl>
                                          <p:spTgt spid="20"/>
                                        </p:tgtEl>
                                        <p:attrNameLst>
                                          <p:attrName>ppt_w</p:attrName>
                                        </p:attrNameLst>
                                      </p:cBhvr>
                                      <p:tavLst>
                                        <p:tav tm="0">
                                          <p:val>
                                            <p:strVal val="#ppt_w*2"/>
                                          </p:val>
                                        </p:tav>
                                        <p:tav tm="100000">
                                          <p:val>
                                            <p:strVal val="#ppt_w"/>
                                          </p:val>
                                        </p:tav>
                                      </p:tavLst>
                                    </p:anim>
                                    <p:anim calcmode="lin" valueType="num">
                                      <p:cBhvr>
                                        <p:cTn id="46" dur="500">
                                          <p:stCondLst>
                                            <p:cond delay="0"/>
                                          </p:stCondLst>
                                        </p:cTn>
                                        <p:tgtEl>
                                          <p:spTgt spid="20"/>
                                        </p:tgtEl>
                                        <p:attrNameLst>
                                          <p:attrName>ppt_h</p:attrName>
                                        </p:attrNameLst>
                                      </p:cBhvr>
                                      <p:tavLst>
                                        <p:tav tm="0">
                                          <p:val>
                                            <p:strVal val="#ppt_h*2"/>
                                          </p:val>
                                        </p:tav>
                                        <p:tav tm="100000">
                                          <p:val>
                                            <p:strVal val="#ppt_h"/>
                                          </p:val>
                                        </p:tav>
                                      </p:tavLst>
                                    </p:anim>
                                  </p:childTnLst>
                                </p:cTn>
                              </p:par>
                              <p:par>
                                <p:cTn id="47" presetID="0" presetClass="entr" presetSubtype="0" fill="hold" grpId="0" nodeType="withEffect">
                                  <p:stCondLst>
                                    <p:cond delay="0"/>
                                  </p:stCondLst>
                                  <p:childTnLst>
                                    <p:set>
                                      <p:cBhvr>
                                        <p:cTn id="48" dur="1" fill="hold">
                                          <p:stCondLst>
                                            <p:cond delay="0"/>
                                          </p:stCondLst>
                                        </p:cTn>
                                        <p:tgtEl>
                                          <p:spTgt spid="31"/>
                                        </p:tgtEl>
                                        <p:attrNameLst>
                                          <p:attrName>style.visibility</p:attrName>
                                        </p:attrNameLst>
                                      </p:cBhvr>
                                      <p:to>
                                        <p:strVal val="visible"/>
                                      </p:to>
                                    </p:set>
                                    <p:anim calcmode="lin" valueType="num">
                                      <p:cBhvr>
                                        <p:cTn id="49" dur="500">
                                          <p:stCondLst>
                                            <p:cond delay="0"/>
                                          </p:stCondLst>
                                        </p:cTn>
                                        <p:tgtEl>
                                          <p:spTgt spid="31"/>
                                        </p:tgtEl>
                                        <p:attrNameLst>
                                          <p:attrName>ppt_x</p:attrName>
                                        </p:attrNameLst>
                                      </p:cBhvr>
                                      <p:tavLst>
                                        <p:tav tm="0" fmla="((floor(#ppt_x-0.5)+ceil(#ppt_x-0.5))*0.5+0.5)+(#ppt_x- ((floor(#ppt_x-0.5)+ceil(#ppt_x-0.5))*0.5+0.5))*$">
                                          <p:val>
                                            <p:fltVal val="0"/>
                                          </p:val>
                                        </p:tav>
                                        <p:tav tm="100000">
                                          <p:val>
                                            <p:fltVal val="1"/>
                                          </p:val>
                                        </p:tav>
                                      </p:tavLst>
                                    </p:anim>
                                    <p:anim calcmode="lin" valueType="num">
                                      <p:cBhvr>
                                        <p:cTn id="50" dur="500">
                                          <p:stCondLst>
                                            <p:cond delay="0"/>
                                          </p:stCondLst>
                                        </p:cTn>
                                        <p:tgtEl>
                                          <p:spTgt spid="31"/>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51" dur="500">
                                          <p:stCondLst>
                                            <p:cond delay="0"/>
                                          </p:stCondLst>
                                        </p:cTn>
                                        <p:tgtEl>
                                          <p:spTgt spid="31"/>
                                        </p:tgtEl>
                                        <p:attrNameLst>
                                          <p:attrName>style.opacity</p:attrName>
                                        </p:attrNameLst>
                                      </p:cBhvr>
                                      <p:tavLst>
                                        <p:tav tm="0">
                                          <p:val>
                                            <p:fltVal val="0"/>
                                          </p:val>
                                        </p:tav>
                                        <p:tav tm="100000">
                                          <p:val>
                                            <p:fltVal val="1"/>
                                          </p:val>
                                        </p:tav>
                                      </p:tavLst>
                                    </p:anim>
                                    <p:anim calcmode="lin" valueType="num">
                                      <p:cBhvr>
                                        <p:cTn id="52" dur="500">
                                          <p:stCondLst>
                                            <p:cond delay="0"/>
                                          </p:stCondLst>
                                        </p:cTn>
                                        <p:tgtEl>
                                          <p:spTgt spid="31"/>
                                        </p:tgtEl>
                                        <p:attrNameLst>
                                          <p:attrName>ppt_w</p:attrName>
                                        </p:attrNameLst>
                                      </p:cBhvr>
                                      <p:tavLst>
                                        <p:tav tm="0">
                                          <p:val>
                                            <p:strVal val="#ppt_w*2"/>
                                          </p:val>
                                        </p:tav>
                                        <p:tav tm="100000">
                                          <p:val>
                                            <p:strVal val="#ppt_w"/>
                                          </p:val>
                                        </p:tav>
                                      </p:tavLst>
                                    </p:anim>
                                    <p:anim calcmode="lin" valueType="num">
                                      <p:cBhvr>
                                        <p:cTn id="53" dur="500">
                                          <p:stCondLst>
                                            <p:cond delay="0"/>
                                          </p:stCondLst>
                                        </p:cTn>
                                        <p:tgtEl>
                                          <p:spTgt spid="31"/>
                                        </p:tgtEl>
                                        <p:attrNameLst>
                                          <p:attrName>ppt_h</p:attrName>
                                        </p:attrNameLst>
                                      </p:cBhvr>
                                      <p:tavLst>
                                        <p:tav tm="0">
                                          <p:val>
                                            <p:strVal val="#ppt_h*2"/>
                                          </p:val>
                                        </p:tav>
                                        <p:tav tm="100000">
                                          <p:val>
                                            <p:strVal val="#ppt_h"/>
                                          </p:val>
                                        </p:tav>
                                      </p:tavLst>
                                    </p:anim>
                                  </p:childTnLst>
                                </p:cTn>
                              </p:par>
                              <p:par>
                                <p:cTn id="54" presetID="0" presetClass="entr" presetSubtype="0"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 calcmode="lin" valueType="num">
                                      <p:cBhvr>
                                        <p:cTn id="56" dur="500">
                                          <p:stCondLst>
                                            <p:cond delay="0"/>
                                          </p:stCondLst>
                                        </p:cTn>
                                        <p:tgtEl>
                                          <p:spTgt spid="32"/>
                                        </p:tgtEl>
                                        <p:attrNameLst>
                                          <p:attrName>ppt_x</p:attrName>
                                        </p:attrNameLst>
                                      </p:cBhvr>
                                      <p:tavLst>
                                        <p:tav tm="0" fmla="((floor(#ppt_x-0.5)+ceil(#ppt_x-0.5))*0.5+0.5)+(#ppt_x- ((floor(#ppt_x-0.5)+ceil(#ppt_x-0.5))*0.5+0.5))*$">
                                          <p:val>
                                            <p:fltVal val="0"/>
                                          </p:val>
                                        </p:tav>
                                        <p:tav tm="100000">
                                          <p:val>
                                            <p:fltVal val="1"/>
                                          </p:val>
                                        </p:tav>
                                      </p:tavLst>
                                    </p:anim>
                                    <p:anim calcmode="lin" valueType="num">
                                      <p:cBhvr>
                                        <p:cTn id="57" dur="500">
                                          <p:stCondLst>
                                            <p:cond delay="0"/>
                                          </p:stCondLst>
                                        </p:cTn>
                                        <p:tgtEl>
                                          <p:spTgt spid="32"/>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58" dur="500">
                                          <p:stCondLst>
                                            <p:cond delay="0"/>
                                          </p:stCondLst>
                                        </p:cTn>
                                        <p:tgtEl>
                                          <p:spTgt spid="32"/>
                                        </p:tgtEl>
                                        <p:attrNameLst>
                                          <p:attrName>style.opacity</p:attrName>
                                        </p:attrNameLst>
                                      </p:cBhvr>
                                      <p:tavLst>
                                        <p:tav tm="0">
                                          <p:val>
                                            <p:fltVal val="0"/>
                                          </p:val>
                                        </p:tav>
                                        <p:tav tm="100000">
                                          <p:val>
                                            <p:fltVal val="1"/>
                                          </p:val>
                                        </p:tav>
                                      </p:tavLst>
                                    </p:anim>
                                    <p:anim calcmode="lin" valueType="num">
                                      <p:cBhvr>
                                        <p:cTn id="59" dur="500">
                                          <p:stCondLst>
                                            <p:cond delay="0"/>
                                          </p:stCondLst>
                                        </p:cTn>
                                        <p:tgtEl>
                                          <p:spTgt spid="32"/>
                                        </p:tgtEl>
                                        <p:attrNameLst>
                                          <p:attrName>ppt_w</p:attrName>
                                        </p:attrNameLst>
                                      </p:cBhvr>
                                      <p:tavLst>
                                        <p:tav tm="0">
                                          <p:val>
                                            <p:strVal val="#ppt_w*2"/>
                                          </p:val>
                                        </p:tav>
                                        <p:tav tm="100000">
                                          <p:val>
                                            <p:strVal val="#ppt_w"/>
                                          </p:val>
                                        </p:tav>
                                      </p:tavLst>
                                    </p:anim>
                                    <p:anim calcmode="lin" valueType="num">
                                      <p:cBhvr>
                                        <p:cTn id="60" dur="500">
                                          <p:stCondLst>
                                            <p:cond delay="0"/>
                                          </p:stCondLst>
                                        </p:cTn>
                                        <p:tgtEl>
                                          <p:spTgt spid="32"/>
                                        </p:tgtEl>
                                        <p:attrNameLst>
                                          <p:attrName>ppt_h</p:attrName>
                                        </p:attrNameLst>
                                      </p:cBhvr>
                                      <p:tavLst>
                                        <p:tav tm="0">
                                          <p:val>
                                            <p:strVal val="#ppt_h*2"/>
                                          </p:val>
                                        </p:tav>
                                        <p:tav tm="100000">
                                          <p:val>
                                            <p:strVal val="#ppt_h"/>
                                          </p:val>
                                        </p:tav>
                                      </p:tavLst>
                                    </p:anim>
                                  </p:childTnLst>
                                </p:cTn>
                              </p:par>
                              <p:par>
                                <p:cTn id="61" presetID="0" presetClass="entr" presetSubtype="0"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 calcmode="lin" valueType="num">
                                      <p:cBhvr>
                                        <p:cTn id="63" dur="500">
                                          <p:stCondLst>
                                            <p:cond delay="0"/>
                                          </p:stCondLst>
                                        </p:cTn>
                                        <p:tgtEl>
                                          <p:spTgt spid="33"/>
                                        </p:tgtEl>
                                        <p:attrNameLst>
                                          <p:attrName>ppt_x</p:attrName>
                                        </p:attrNameLst>
                                      </p:cBhvr>
                                      <p:tavLst>
                                        <p:tav tm="0" fmla="((floor(#ppt_x-0.5)+ceil(#ppt_x-0.5))*0.5+0.5)+(#ppt_x- ((floor(#ppt_x-0.5)+ceil(#ppt_x-0.5))*0.5+0.5))*$">
                                          <p:val>
                                            <p:fltVal val="0"/>
                                          </p:val>
                                        </p:tav>
                                        <p:tav tm="100000">
                                          <p:val>
                                            <p:fltVal val="1"/>
                                          </p:val>
                                        </p:tav>
                                      </p:tavLst>
                                    </p:anim>
                                    <p:anim calcmode="lin" valueType="num">
                                      <p:cBhvr>
                                        <p:cTn id="64" dur="500">
                                          <p:stCondLst>
                                            <p:cond delay="0"/>
                                          </p:stCondLst>
                                        </p:cTn>
                                        <p:tgtEl>
                                          <p:spTgt spid="33"/>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65" dur="500">
                                          <p:stCondLst>
                                            <p:cond delay="0"/>
                                          </p:stCondLst>
                                        </p:cTn>
                                        <p:tgtEl>
                                          <p:spTgt spid="33"/>
                                        </p:tgtEl>
                                        <p:attrNameLst>
                                          <p:attrName>style.opacity</p:attrName>
                                        </p:attrNameLst>
                                      </p:cBhvr>
                                      <p:tavLst>
                                        <p:tav tm="0">
                                          <p:val>
                                            <p:fltVal val="0"/>
                                          </p:val>
                                        </p:tav>
                                        <p:tav tm="100000">
                                          <p:val>
                                            <p:fltVal val="1"/>
                                          </p:val>
                                        </p:tav>
                                      </p:tavLst>
                                    </p:anim>
                                    <p:anim calcmode="lin" valueType="num">
                                      <p:cBhvr>
                                        <p:cTn id="66" dur="500">
                                          <p:stCondLst>
                                            <p:cond delay="0"/>
                                          </p:stCondLst>
                                        </p:cTn>
                                        <p:tgtEl>
                                          <p:spTgt spid="33"/>
                                        </p:tgtEl>
                                        <p:attrNameLst>
                                          <p:attrName>ppt_w</p:attrName>
                                        </p:attrNameLst>
                                      </p:cBhvr>
                                      <p:tavLst>
                                        <p:tav tm="0">
                                          <p:val>
                                            <p:strVal val="#ppt_w*2"/>
                                          </p:val>
                                        </p:tav>
                                        <p:tav tm="100000">
                                          <p:val>
                                            <p:strVal val="#ppt_w"/>
                                          </p:val>
                                        </p:tav>
                                      </p:tavLst>
                                    </p:anim>
                                    <p:anim calcmode="lin" valueType="num">
                                      <p:cBhvr>
                                        <p:cTn id="67" dur="500">
                                          <p:stCondLst>
                                            <p:cond delay="0"/>
                                          </p:stCondLst>
                                        </p:cTn>
                                        <p:tgtEl>
                                          <p:spTgt spid="33"/>
                                        </p:tgtEl>
                                        <p:attrNameLst>
                                          <p:attrName>ppt_h</p:attrName>
                                        </p:attrNameLst>
                                      </p:cBhvr>
                                      <p:tavLst>
                                        <p:tav tm="0">
                                          <p:val>
                                            <p:strVal val="#ppt_h*2"/>
                                          </p:val>
                                        </p:tav>
                                        <p:tav tm="100000">
                                          <p:val>
                                            <p:strVal val="#ppt_h"/>
                                          </p:val>
                                        </p:tav>
                                      </p:tavLst>
                                    </p:anim>
                                  </p:childTnLst>
                                </p:cTn>
                              </p:par>
                              <p:par>
                                <p:cTn id="68" presetID="0" presetClass="entr" presetSubtype="0" fill="hold" grpId="0" nodeType="withEffect">
                                  <p:stCondLst>
                                    <p:cond delay="0"/>
                                  </p:stCondLst>
                                  <p:childTnLst>
                                    <p:set>
                                      <p:cBhvr>
                                        <p:cTn id="69" dur="1" fill="hold">
                                          <p:stCondLst>
                                            <p:cond delay="0"/>
                                          </p:stCondLst>
                                        </p:cTn>
                                        <p:tgtEl>
                                          <p:spTgt spid="35"/>
                                        </p:tgtEl>
                                        <p:attrNameLst>
                                          <p:attrName>style.visibility</p:attrName>
                                        </p:attrNameLst>
                                      </p:cBhvr>
                                      <p:to>
                                        <p:strVal val="visible"/>
                                      </p:to>
                                    </p:set>
                                    <p:anim calcmode="lin" valueType="num">
                                      <p:cBhvr>
                                        <p:cTn id="70" dur="500">
                                          <p:stCondLst>
                                            <p:cond delay="0"/>
                                          </p:stCondLst>
                                        </p:cTn>
                                        <p:tgtEl>
                                          <p:spTgt spid="35"/>
                                        </p:tgtEl>
                                        <p:attrNameLst>
                                          <p:attrName>ppt_x</p:attrName>
                                        </p:attrNameLst>
                                      </p:cBhvr>
                                      <p:tavLst>
                                        <p:tav tm="0" fmla="((floor(#ppt_x-0.5)+ceil(#ppt_x-0.5))*0.5+0.5)+(#ppt_x- ((floor(#ppt_x-0.5)+ceil(#ppt_x-0.5))*0.5+0.5))*$">
                                          <p:val>
                                            <p:fltVal val="0"/>
                                          </p:val>
                                        </p:tav>
                                        <p:tav tm="100000">
                                          <p:val>
                                            <p:fltVal val="1"/>
                                          </p:val>
                                        </p:tav>
                                      </p:tavLst>
                                    </p:anim>
                                    <p:anim calcmode="lin" valueType="num">
                                      <p:cBhvr>
                                        <p:cTn id="71" dur="500">
                                          <p:stCondLst>
                                            <p:cond delay="0"/>
                                          </p:stCondLst>
                                        </p:cTn>
                                        <p:tgtEl>
                                          <p:spTgt spid="35"/>
                                        </p:tgtEl>
                                        <p:attrNameLst>
                                          <p:attrName>ppt_y</p:attrName>
                                        </p:attrNameLst>
                                      </p:cBhvr>
                                      <p:tavLst>
                                        <p:tav tm="0" fmla="((floor(#ppt_y-0.5)+ceil(#ppt_y-0.5))*0.5+0.5)+(#ppt_y- ((floor(#ppt_y-0.5)+ceil(#ppt_y-0.5))*0.5+0.5))*$">
                                          <p:val>
                                            <p:fltVal val="0"/>
                                          </p:val>
                                        </p:tav>
                                        <p:tav tm="100000">
                                          <p:val>
                                            <p:fltVal val="1"/>
                                          </p:val>
                                        </p:tav>
                                      </p:tavLst>
                                    </p:anim>
                                    <p:anim calcmode="discrete" valueType="num">
                                      <p:cBhvr>
                                        <p:cTn id="72" dur="500">
                                          <p:stCondLst>
                                            <p:cond delay="0"/>
                                          </p:stCondLst>
                                        </p:cTn>
                                        <p:tgtEl>
                                          <p:spTgt spid="35"/>
                                        </p:tgtEl>
                                        <p:attrNameLst>
                                          <p:attrName>style.opacity</p:attrName>
                                        </p:attrNameLst>
                                      </p:cBhvr>
                                      <p:tavLst>
                                        <p:tav tm="0">
                                          <p:val>
                                            <p:fltVal val="0"/>
                                          </p:val>
                                        </p:tav>
                                        <p:tav tm="100000">
                                          <p:val>
                                            <p:fltVal val="1"/>
                                          </p:val>
                                        </p:tav>
                                      </p:tavLst>
                                    </p:anim>
                                    <p:anim calcmode="lin" valueType="num">
                                      <p:cBhvr>
                                        <p:cTn id="73" dur="500">
                                          <p:stCondLst>
                                            <p:cond delay="0"/>
                                          </p:stCondLst>
                                        </p:cTn>
                                        <p:tgtEl>
                                          <p:spTgt spid="35"/>
                                        </p:tgtEl>
                                        <p:attrNameLst>
                                          <p:attrName>ppt_w</p:attrName>
                                        </p:attrNameLst>
                                      </p:cBhvr>
                                      <p:tavLst>
                                        <p:tav tm="0">
                                          <p:val>
                                            <p:strVal val="#ppt_w*2"/>
                                          </p:val>
                                        </p:tav>
                                        <p:tav tm="100000">
                                          <p:val>
                                            <p:strVal val="#ppt_w"/>
                                          </p:val>
                                        </p:tav>
                                      </p:tavLst>
                                    </p:anim>
                                    <p:anim calcmode="lin" valueType="num">
                                      <p:cBhvr>
                                        <p:cTn id="74" dur="500">
                                          <p:stCondLst>
                                            <p:cond delay="0"/>
                                          </p:stCondLst>
                                        </p:cTn>
                                        <p:tgtEl>
                                          <p:spTgt spid="35"/>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P spid="17" grpId="0" bldLvl="0" animBg="1"/>
      <p:bldP spid="18" grpId="0" bldLvl="0" animBg="1"/>
      <p:bldP spid="34" grpId="0" bldLvl="0" animBg="1"/>
      <p:bldP spid="31" grpId="0" animBg="1"/>
      <p:bldP spid="32" grpId="0" animBg="1"/>
      <p:bldP spid="33" grpId="0" animBg="1"/>
      <p:bldP spid="35" grpId="0" animBg="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UNIT_FILL_FORE_SCHEMECOLOR_INDEX_BRIGHTNESS" val="0.6"/>
  <p:tag name="KSO_WM_UNIT_FILL_FORE_SCHEMECOLOR_INDEX" val="9"/>
  <p:tag name="KSO_WM_UNIT_FILL_TYPE" val="1"/>
  <p:tag name="KSO_WM_UNIT_TEXT_FILL_FORE_SCHEMECOLOR_INDEX_BRIGHTNESS" val="0"/>
  <p:tag name="KSO_WM_UNIT_TEXT_FILL_FORE_SCHEMECOLOR_INDEX" val="2"/>
  <p:tag name="KSO_WM_UNIT_TEXT_FILL_TYPE" val="1"/>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12.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1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14.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15.xml><?xml version="1.0" encoding="utf-8"?>
<p:tagLst xmlns:p="http://schemas.openxmlformats.org/presentationml/2006/main">
  <p:tag name="KSO_WM_BEAUTIFY_FLAG" val=""/>
  <p:tag name="YOO_CHATSHAPE_TYPE" val="YOO_CHATSHAPE_TITLE"/>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YOO_CHATPAGE_TYPE" val="YOO_CHATPAGE_CHATPER"/>
</p:tagLst>
</file>

<file path=ppt/tags/tag118.xml><?xml version="1.0" encoding="utf-8"?>
<p:tagLst xmlns:p="http://schemas.openxmlformats.org/presentationml/2006/main">
  <p:tag name="KSO_WM_BEAUTIFY_FLAG" val=""/>
  <p:tag name="YOO_CHATSHAPE_TYPE" val="YOO_CHATSHAPE_TITLE"/>
</p:tagLst>
</file>

<file path=ppt/tags/tag119.xml><?xml version="1.0" encoding="utf-8"?>
<p:tagLst xmlns:p="http://schemas.openxmlformats.org/presentationml/2006/main">
  <p:tag name="KSO_WM_BEAUTIFY_FLAG" val=""/>
  <p:tag name="YOO_CHATSHAPE_TYPE" val="YOO_CHATSHAPE_CHILDCONTENT"/>
  <p:tag name="TAG_CONTENT_INDEX" val="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BEAUTIFY_FLAG" val=""/>
  <p:tag name="YOO_CHATSHAPE_TYPE" val="YOO_CHATSHAPE_CHILDTITLE"/>
  <p:tag name="TAG_CONTENT_INDEX" val="1"/>
</p:tagLst>
</file>

<file path=ppt/tags/tag121.xml><?xml version="1.0" encoding="utf-8"?>
<p:tagLst xmlns:p="http://schemas.openxmlformats.org/presentationml/2006/main">
  <p:tag name="KSO_WM_BEAUTIFY_FLAG" val=""/>
  <p:tag name="YOO_CHATSHAPE_TYPE" val="YOO_CHATSHAPE_CHILDCONTENT"/>
  <p:tag name="TAG_CONTENT_INDEX" val="3"/>
</p:tagLst>
</file>

<file path=ppt/tags/tag122.xml><?xml version="1.0" encoding="utf-8"?>
<p:tagLst xmlns:p="http://schemas.openxmlformats.org/presentationml/2006/main">
  <p:tag name="KSO_WM_BEAUTIFY_FLAG" val=""/>
  <p:tag name="YOO_CHATSHAPE_TYPE" val="YOO_CHATSHAPE_CHILDTITLE"/>
  <p:tag name="TAG_CONTENT_INDEX" val="3"/>
</p:tagLst>
</file>

<file path=ppt/tags/tag123.xml><?xml version="1.0" encoding="utf-8"?>
<p:tagLst xmlns:p="http://schemas.openxmlformats.org/presentationml/2006/main">
  <p:tag name="KSO_WM_BEAUTIFY_FLAG" val=""/>
  <p:tag name="YOO_CHATSHAPE_TYPE" val="YOO_CHATSHAPE_CHILDCONTENT"/>
  <p:tag name="TAG_CONTENT_INDEX" val="2"/>
</p:tagLst>
</file>

<file path=ppt/tags/tag124.xml><?xml version="1.0" encoding="utf-8"?>
<p:tagLst xmlns:p="http://schemas.openxmlformats.org/presentationml/2006/main">
  <p:tag name="KSO_WM_BEAUTIFY_FLAG" val=""/>
  <p:tag name="YOO_CHATSHAPE_TYPE" val="YOO_CHATSHAPE_CHILDTITLE"/>
  <p:tag name="TAG_CONTENT_INDEX" val="2"/>
</p:tagLst>
</file>

<file path=ppt/tags/tag125.xml><?xml version="1.0" encoding="utf-8"?>
<p:tagLst xmlns:p="http://schemas.openxmlformats.org/presentationml/2006/main">
  <p:tag name="KSO_WM_BEAUTIFY_FLAG" val=""/>
  <p:tag name="PA" val="v5.2.12"/>
  <p:tag name="YOO_CHATSHAPE_TYPE" val="YOO_CHATSHAPE_TITLE"/>
</p:tagLst>
</file>

<file path=ppt/tags/tag126.xml><?xml version="1.0" encoding="utf-8"?>
<p:tagLst xmlns:p="http://schemas.openxmlformats.org/presentationml/2006/main">
  <p:tag name="TAG_CONTENT_TYPE" val="二级大纲3"/>
  <p:tag name="YOO_CHATPAGE_TYPE" val="YOO_CHATPAGE_MULTCONTENT"/>
</p:tagLst>
</file>

<file path=ppt/tags/tag127.xml><?xml version="1.0" encoding="utf-8"?>
<p:tagLst xmlns:p="http://schemas.openxmlformats.org/presentationml/2006/main">
  <p:tag name="KSO_WM_BEAUTIFY_FLAG" val=""/>
  <p:tag name="PA" val="v5.2.12"/>
  <p:tag name="YOO_CHATSHAPE_TYPE" val="YOO_CHATSHAPE_IMAGE"/>
  <p:tag name="TAG_CHATSHAPE_IMAGE_FILE" val="C:\Users\蒋仔\AppData\Roaming\BIYOO\temp\61962cad28564061bcbe57eea5fd1c2d.png"/>
</p:tagLst>
</file>

<file path=ppt/tags/tag128.xml><?xml version="1.0" encoding="utf-8"?>
<p:tagLst xmlns:p="http://schemas.openxmlformats.org/presentationml/2006/main">
  <p:tag name="KSO_WM_BEAUTIFY_FLAG" val=""/>
  <p:tag name="PA" val="v5.2.12"/>
  <p:tag name="YOO_CHATSHAPE_TYPE" val="YOO_CHATSHAPE_IMAGE"/>
  <p:tag name="TAG_CHATSHAPE_IMAGE_FILE" val="C:\Users\蒋仔\AppData\Roaming\BIYOO\temp\706b2c2297944990bd5fc46f87411268.png"/>
  <p:tag name="TAG_CHATSHAPE_IMAGE_URL" val="https://image.yoojober.com/ppt-illustration/IT/70efcfae-08f3-11ee-91d0-b42e99e89dc7.png"/>
</p:tagLst>
</file>

<file path=ppt/tags/tag129.xml><?xml version="1.0" encoding="utf-8"?>
<p:tagLst xmlns:p="http://schemas.openxmlformats.org/presentationml/2006/main">
  <p:tag name="KSO_WM_BEAUTIFY_FLAG" val=""/>
  <p:tag name="PA" val="v5.2.12"/>
  <p:tag name="YOO_CHATSHAPE_TYPE" val="YOO_CHATSHAPE_IMAGE"/>
  <p:tag name="TAG_CHATSHAPE_IMAGE_FILE" val="C:\Users\蒋仔\AppData\Roaming\BIYOO\temp\0fa5f86d06d9458ebea6dcfe99e30144.png"/>
  <p:tag name="TAG_CHATSHAPE_IMAGE_URL" val="https://download.yoo-ai.com/copydone/20230806/b678f72a-33fe-11ee-a0fe-fa163e050381.png"/>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BEAUTIFY_FLAG" val=""/>
  <p:tag name="PA" val="v5.2.12"/>
  <p:tag name="YOO_CHATSHAPE_TYPE" val="YOO_CHATSHAPE_TITLE"/>
</p:tagLst>
</file>

<file path=ppt/tags/tag131.xml><?xml version="1.0" encoding="utf-8"?>
<p:tagLst xmlns:p="http://schemas.openxmlformats.org/presentationml/2006/main">
  <p:tag name="KSO_WM_UNIT_TEXT_FILL_FORE_SCHEMECOLOR_INDEX_BRIGHTNESS" val="0.5"/>
  <p:tag name="KSO_WM_UNIT_TEXT_FILL_FORE_SCHEMECOLOR_INDEX" val="13"/>
  <p:tag name="KSO_WM_UNIT_TEXT_FILL_TYPE" val="1"/>
  <p:tag name="KSO_WM_BEAUTIFY_FLAG" val=""/>
  <p:tag name="PA" val="v5.2.12"/>
  <p:tag name="YOO_CHATSHAPE_TYPE" val="YOO_CHATSHAPE_CONTENT"/>
</p:tagLst>
</file>

<file path=ppt/tags/tag132.xml><?xml version="1.0" encoding="utf-8"?>
<p:tagLst xmlns:p="http://schemas.openxmlformats.org/presentationml/2006/main">
  <p:tag name="YOO_CHAT_DIAGRAM_TYPE" val="YOO_CHAT_DIAGRAM_TEXTSHAPE"/>
  <p:tag name="YOO_CHAT_DIAGRAM_LINKSHAPE" val="17"/>
</p:tagLst>
</file>

<file path=ppt/tags/tag133.xml><?xml version="1.0" encoding="utf-8"?>
<p:tagLst xmlns:p="http://schemas.openxmlformats.org/presentationml/2006/main">
  <p:tag name="YOO_CHAT_DIAGRAM_TYPE" val="YOO_CHAT_DIAGRAM_TEXTSHAPE"/>
  <p:tag name="YOO_CHAT_DIAGRAM_LINKSHAPE" val="17"/>
</p:tagLst>
</file>

<file path=ppt/tags/tag134.xml><?xml version="1.0" encoding="utf-8"?>
<p:tagLst xmlns:p="http://schemas.openxmlformats.org/presentationml/2006/main">
  <p:tag name="TAG_CONTENT_TYPE" val="1标题1内容3图"/>
  <p:tag name="YOO_CHATPAGE_TYPE" val="YOO_CHATPAGE_CONTENT"/>
  <p:tag name="YOO_CHATPPT_CONTENT" val="1"/>
</p:tagLst>
</file>

<file path=ppt/tags/tag135.xml><?xml version="1.0" encoding="utf-8"?>
<p:tagLst xmlns:p="http://schemas.openxmlformats.org/presentationml/2006/main">
  <p:tag name="YOO_CHATSHAPE_TYPE" val="YOO_CHATSHAPE_NUM"/>
</p:tagLst>
</file>

<file path=ppt/tags/tag136.xml><?xml version="1.0" encoding="utf-8"?>
<p:tagLst xmlns:p="http://schemas.openxmlformats.org/presentationml/2006/main">
  <p:tag name="YOO_CHATSHAPE_TYPE" val="YOO_CHATSHAPE_TITLE"/>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UNIT_FILL_FORE_SCHEMECOLOR_INDEX_BRIGHTNESS" val="0.6"/>
  <p:tag name="KSO_WM_UNIT_FILL_FORE_SCHEMECOLOR_INDEX" val="9"/>
  <p:tag name="KSO_WM_UNIT_FILL_TYPE" val="1"/>
  <p:tag name="KSO_WM_UNIT_TEXT_FILL_FORE_SCHEMECOLOR_INDEX_BRIGHTNESS" val="0"/>
  <p:tag name="KSO_WM_UNIT_TEXT_FILL_FORE_SCHEMECOLOR_INDEX" val="2"/>
  <p:tag name="KSO_WM_UNIT_TEXT_FILL_TYPE" val="1"/>
  <p:tag name="KSO_WM_BEAUTIFY_FLAG" val=""/>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5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52.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53.xml><?xml version="1.0" encoding="utf-8"?>
<p:tagLst xmlns:p="http://schemas.openxmlformats.org/presentationml/2006/main">
  <p:tag name="YOO_CHATSHAPE_TYPE" val="YOO_CHATSHAPE_TITLE"/>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YOO_CHATPAGE_TYPE" val="YOO_CHATPAGE_CHATPER"/>
</p:tagLst>
</file>

<file path=ppt/tags/tag156.xml><?xml version="1.0" encoding="utf-8"?>
<p:tagLst xmlns:p="http://schemas.openxmlformats.org/presentationml/2006/main">
  <p:tag name="KSO_WM_BEAUTIFY_FLAG" val=""/>
  <p:tag name="YOO_CHATSHAPE_TYPE" val="YOO_CHATSHAPE_TITLE"/>
</p:tagLst>
</file>

<file path=ppt/tags/tag157.xml><?xml version="1.0" encoding="utf-8"?>
<p:tagLst xmlns:p="http://schemas.openxmlformats.org/presentationml/2006/main">
  <p:tag name="KSO_WM_UNIT_FILL_FORE_SCHEMECOLOR_INDEX_1_BRIGHTNESS" val="0"/>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1"/>
  <p:tag name="KSO_WM_UNIT_FILL_FORE_SCHEMECOLOR_INDEX_2_TRANS" val="0"/>
  <p:tag name="KSO_WM_UNIT_FILL_GRADIENT_TYPE" val="0"/>
  <p:tag name="KSO_WM_UNIT_FILL_GRADIENT_ANGLE" val="45"/>
  <p:tag name="KSO_WM_UNIT_FILL_GRADIENT_DIRECTION" val="0"/>
  <p:tag name="KSO_WM_UNIT_FILL_TYPE" val="3"/>
  <p:tag name="KSO_WM_UNIT_TEXT_FILL_FORE_SCHEMECOLOR_INDEX_BRIGHTNESS" val="0"/>
  <p:tag name="KSO_WM_UNIT_TEXT_FILL_FORE_SCHEMECOLOR_INDEX" val="2"/>
  <p:tag name="KSO_WM_UNIT_TEXT_FILL_TYPE" val="1"/>
  <p:tag name="KSO_WM_BEAUTIFY_FLAG" val=""/>
</p:tagLst>
</file>

<file path=ppt/tags/tag158.xml><?xml version="1.0" encoding="utf-8"?>
<p:tagLst xmlns:p="http://schemas.openxmlformats.org/presentationml/2006/main">
  <p:tag name="KSO_WM_UNIT_TEXT_FILL_FORE_SCHEMECOLOR_INDEX_BRIGHTNESS" val="0.35"/>
  <p:tag name="KSO_WM_UNIT_TEXT_FILL_FORE_SCHEMECOLOR_INDEX" val="13"/>
  <p:tag name="KSO_WM_UNIT_TEXT_FILL_TYPE" val="1"/>
  <p:tag name="KSO_WM_BEAUTIFY_FLAG" val=""/>
  <p:tag name="YOO_CHATSHAPE_TYPE" val="YOO_CHATSHAPE_CONTENT"/>
</p:tagLst>
</file>

<file path=ppt/tags/tag159.xml><?xml version="1.0" encoding="utf-8"?>
<p:tagLst xmlns:p="http://schemas.openxmlformats.org/presentationml/2006/main">
  <p:tag name="KSO_WM_BEAUTIFY_FLAG" val=""/>
  <p:tag name="YOO_CHATSHAPE_TYPE" val="YOO_CHATSHAPE_IMAGE"/>
  <p:tag name="TAG_CHATSHAPE_IMAGE_FILE" val="C:\Users\蒋仔\AppData\Roaming\BIYOO\temp\96be14a399154faabae37a971017a92e.png"/>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BEAUTIFY_FLAG" val=""/>
  <p:tag name="YOO_CHATSHAPE_TYPE" val="YOO_CHATSHAPE_IMAGE"/>
  <p:tag name="TAG_CHATSHAPE_IMAGE_FILE" val="C:\Users\蒋仔\AppData\Roaming\BIYOO\temp\6c90b607e34947ba9b6310cdb32de2dd.png"/>
  <p:tag name="TAG_CHATSHAPE_IMAGE_URL" val="https://download.yoo-ai.com/copydone/20230806/ca5aa482-33fe-11ee-9149-fa163ee3d259.png"/>
</p:tagLst>
</file>

<file path=ppt/tags/tag161.xml><?xml version="1.0" encoding="utf-8"?>
<p:tagLst xmlns:p="http://schemas.openxmlformats.org/presentationml/2006/main">
  <p:tag name="TAG_CONTENT_TYPE" val="1标题1内容2图"/>
  <p:tag name="YOO_CHATPAGE_TYPE" val="YOO_CHATPAGE_CONTENT"/>
  <p:tag name="YOO_CHATPPT_CONTENT" val="1"/>
</p:tagLst>
</file>

<file path=ppt/tags/tag162.xml><?xml version="1.0" encoding="utf-8"?>
<p:tagLst xmlns:p="http://schemas.openxmlformats.org/presentationml/2006/main">
  <p:tag name="YOO_CHATSHAPE_TYPE" val="YOO_CHATSHAPE_NUM"/>
</p:tagLst>
</file>

<file path=ppt/tags/tag163.xml><?xml version="1.0" encoding="utf-8"?>
<p:tagLst xmlns:p="http://schemas.openxmlformats.org/presentationml/2006/main">
  <p:tag name="YOO_CHATSHAPE_TYPE" val="YOO_CHATSHAPE_TITLE"/>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UNIT_FILL_FORE_SCHEMECOLOR_INDEX_BRIGHTNESS" val="0.6"/>
  <p:tag name="KSO_WM_UNIT_FILL_FORE_SCHEMECOLOR_INDEX" val="9"/>
  <p:tag name="KSO_WM_UNIT_FILL_TYPE" val="1"/>
  <p:tag name="KSO_WM_UNIT_TEXT_FILL_FORE_SCHEMECOLOR_INDEX_BRIGHTNESS" val="0"/>
  <p:tag name="KSO_WM_UNIT_TEXT_FILL_FORE_SCHEMECOLOR_INDEX" val="2"/>
  <p:tag name="KSO_WM_UNIT_TEXT_FILL_TYPE" val="1"/>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77.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7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7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YOO_CHATSHAPE_TYPE" val="YOO_CHATSHAPE_TITLE"/>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YOO_CHATPAGE_TYPE" val="YOO_CHATPAGE_CHATPER"/>
</p:tagLst>
</file>

<file path=ppt/tags/tag183.xml><?xml version="1.0" encoding="utf-8"?>
<p:tagLst xmlns:p="http://schemas.openxmlformats.org/presentationml/2006/main">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BEAUTIFY_FLAG" val=""/>
  <p:tag name="YOO_CHATSHAPE_TYPE" val="YOO_CHATSHAPE_CONTENT"/>
</p:tagLst>
</file>

<file path=ppt/tags/tag186.xml><?xml version="1.0" encoding="utf-8"?>
<p:tagLst xmlns:p="http://schemas.openxmlformats.org/presentationml/2006/main">
  <p:tag name="YOO_CHATSHAPE_TYPE" val="YOO_CHATSHAPE_TITLE"/>
</p:tagLst>
</file>

<file path=ppt/tags/tag187.xml><?xml version="1.0" encoding="utf-8"?>
<p:tagLst xmlns:p="http://schemas.openxmlformats.org/presentationml/2006/main">
  <p:tag name="KSO_WM_BEAUTIFY_FLAG" val=""/>
  <p:tag name="YOO_CHATSHAPE_TYPE" val="YOO_CHATSHAPE_TITLE"/>
</p:tagLst>
</file>

<file path=ppt/tags/tag188.xml><?xml version="1.0" encoding="utf-8"?>
<p:tagLst xmlns:p="http://schemas.openxmlformats.org/presentationml/2006/main">
  <p:tag name="TAG_CONTENT_TYPE" val="1标题1内容0图"/>
  <p:tag name="YOO_CHATPAGE_TYPE" val="YOO_CHATPAGE_CONTENT"/>
  <p:tag name="YOO_CHATPPT_CONTENT" val="1"/>
</p:tagLst>
</file>

<file path=ppt/tags/tag189.xml><?xml version="1.0" encoding="utf-8"?>
<p:tagLst xmlns:p="http://schemas.openxmlformats.org/presentationml/2006/main">
  <p:tag name="YOO_CHATSHAPE_TYPE" val="YOO_CHATSHAPE_NU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YOO_CHATSHAPE_TYPE" val="YOO_CHATSHAPE_TITLE"/>
</p:tagLst>
</file>

<file path=ppt/tags/tag191.xml><?xml version="1.0" encoding="utf-8"?>
<p:tagLst xmlns:p="http://schemas.openxmlformats.org/presentationml/2006/main">
  <p:tag name="KSO_WM_BEAUTIFY_FLAG" val=""/>
</p:tagLst>
</file>

<file path=ppt/tags/tag192.xml><?xml version="1.0" encoding="utf-8"?>
<p:tagLst xmlns:p="http://schemas.openxmlformats.org/presentationml/2006/main">
  <p:tag name="KSO_WM_BEAUTIFY_FLAG" val=""/>
</p:tagLst>
</file>

<file path=ppt/tags/tag193.xml><?xml version="1.0" encoding="utf-8"?>
<p:tagLst xmlns:p="http://schemas.openxmlformats.org/presentationml/2006/main">
  <p:tag name="KSO_WM_UNIT_FILL_FORE_SCHEMECOLOR_INDEX_BRIGHTNESS" val="0.6"/>
  <p:tag name="KSO_WM_UNIT_FILL_FORE_SCHEMECOLOR_INDEX" val="9"/>
  <p:tag name="KSO_WM_UNIT_FILL_TYPE" val="1"/>
  <p:tag name="KSO_WM_UNIT_TEXT_FILL_FORE_SCHEMECOLOR_INDEX_BRIGHTNESS" val="0"/>
  <p:tag name="KSO_WM_UNIT_TEXT_FILL_FORE_SCHEMECOLOR_INDEX" val="2"/>
  <p:tag name="KSO_WM_UNIT_TEXT_FILL_TYPE" val="1"/>
  <p:tag name="KSO_WM_BEAUTIFY_FLAG" val=""/>
</p:tagLst>
</file>

<file path=ppt/tags/tag194.xml><?xml version="1.0" encoding="utf-8"?>
<p:tagLst xmlns:p="http://schemas.openxmlformats.org/presentationml/2006/main">
  <p:tag name="KSO_WM_BEAUTIFY_FLAG" val=""/>
</p:tagLst>
</file>

<file path=ppt/tags/tag195.xml><?xml version="1.0" encoding="utf-8"?>
<p:tagLst xmlns:p="http://schemas.openxmlformats.org/presentationml/2006/main">
  <p:tag name="KSO_WM_BEAUTIFY_FLAG" val=""/>
</p:tagLst>
</file>

<file path=ppt/tags/tag196.xml><?xml version="1.0" encoding="utf-8"?>
<p:tagLst xmlns:p="http://schemas.openxmlformats.org/presentationml/2006/main">
  <p:tag name="KSO_WM_BEAUTIFY_FLAG" val=""/>
</p:tagLst>
</file>

<file path=ppt/tags/tag197.xml><?xml version="1.0" encoding="utf-8"?>
<p:tagLst xmlns:p="http://schemas.openxmlformats.org/presentationml/2006/main">
  <p:tag name="KSO_WM_BEAUTIFY_FLAG" val=""/>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KSO_WM_BEAUTIFY_FLAG" val=""/>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204.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20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20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207.xml><?xml version="1.0" encoding="utf-8"?>
<p:tagLst xmlns:p="http://schemas.openxmlformats.org/presentationml/2006/main">
  <p:tag name="KSO_WM_BEAUTIFY_FLAG" val=""/>
  <p:tag name="YOO_CHATSHAPE_TYPE" val="YOO_CHATSHAPE_TITLE"/>
</p:tagLst>
</file>

<file path=ppt/tags/tag208.xml><?xml version="1.0" encoding="utf-8"?>
<p:tagLst xmlns:p="http://schemas.openxmlformats.org/presentationml/2006/main">
  <p:tag name="KSO_WM_BEAUTIFY_FLAG" val=""/>
</p:tagLst>
</file>

<file path=ppt/tags/tag209.xml><?xml version="1.0" encoding="utf-8"?>
<p:tagLst xmlns:p="http://schemas.openxmlformats.org/presentationml/2006/main">
  <p:tag name="YOO_CHATPAGE_TYPE" val="YOO_CHATPAGE_CHATPER"/>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BEAUTIFY_FLAG" val=""/>
</p:tagLst>
</file>

<file path=ppt/tags/tag211.xml><?xml version="1.0" encoding="utf-8"?>
<p:tagLst xmlns:p="http://schemas.openxmlformats.org/presentationml/2006/main">
  <p:tag name="KSO_WM_BEAUTIFY_FLAG" val=""/>
  <p:tag name="YOO_CHATSHAPE_TYPE" val="YOO_CHATSHAPE_TITLE"/>
</p:tagLst>
</file>

<file path=ppt/tags/tag212.xml><?xml version="1.0" encoding="utf-8"?>
<p:tagLst xmlns:p="http://schemas.openxmlformats.org/presentationml/2006/main">
  <p:tag name="KSO_WM_BEAUTIFY_FLAG" val=""/>
  <p:tag name="YOO_CHATSHAPE_TYPE" val="YOO_CHATSHAPE_CONTENT"/>
</p:tagLst>
</file>

<file path=ppt/tags/tag213.xml><?xml version="1.0" encoding="utf-8"?>
<p:tagLst xmlns:p="http://schemas.openxmlformats.org/presentationml/2006/main">
  <p:tag name="KSO_WM_BEAUTIFY_FLAG" val=""/>
  <p:tag name="YOO_CHATSHAPE_TYPE" val="YOO_CHATSHAPE_IMAGE"/>
  <p:tag name="TAG_CHATSHAPE_IMAGE_FILE" val="C:\Users\蒋仔\AppData\Roaming\BIYOO\temp\ee5668950ca44950a58fe715016535c3.png"/>
</p:tagLst>
</file>

<file path=ppt/tags/tag214.xml><?xml version="1.0" encoding="utf-8"?>
<p:tagLst xmlns:p="http://schemas.openxmlformats.org/presentationml/2006/main">
  <p:tag name="YOO_CHAT_DIAGRAM_TYPE" val="YOO_CHAT_DIAGRAM_TEXTSHAPE"/>
  <p:tag name="YOO_CHAT_DIAGRAM_LINKSHAPE" val="3"/>
</p:tagLst>
</file>

<file path=ppt/tags/tag215.xml><?xml version="1.0" encoding="utf-8"?>
<p:tagLst xmlns:p="http://schemas.openxmlformats.org/presentationml/2006/main">
  <p:tag name="YOO_CHAT_DIAGRAM_TYPE" val="YOO_CHAT_DIAGRAM_TEXTSHAPE"/>
  <p:tag name="YOO_CHAT_DIAGRAM_LINKSHAPE" val="3"/>
</p:tagLst>
</file>

<file path=ppt/tags/tag216.xml><?xml version="1.0" encoding="utf-8"?>
<p:tagLst xmlns:p="http://schemas.openxmlformats.org/presentationml/2006/main">
  <p:tag name="TAG_CONTENT_TYPE" val="1标题1内容1图片"/>
  <p:tag name="YOO_CHATPAGE_TYPE" val="YOO_CHATPAGE_CONTENT"/>
  <p:tag name="YOO_CHATPPT_CONTENT" val="1"/>
</p:tagLst>
</file>

<file path=ppt/tags/tag217.xml><?xml version="1.0" encoding="utf-8"?>
<p:tagLst xmlns:p="http://schemas.openxmlformats.org/presentationml/2006/main">
  <p:tag name="KSO_WM_UNIT_FILL_FORE_SCHEMECOLOR_INDEX_BRIGHTNESS" val="0.5"/>
  <p:tag name="KSO_WM_UNIT_FILL_FORE_SCHEMECOLOR_INDEX" val="7"/>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Lst>
</file>

<file path=ppt/tags/tag218.xml><?xml version="1.0" encoding="utf-8"?>
<p:tagLst xmlns:p="http://schemas.openxmlformats.org/presentationml/2006/main">
  <p:tag name="KSO_WM_UNIT_FILL_FORE_SCHEMECOLOR_INDEX_BRIGHTNESS" val="0.5"/>
  <p:tag name="KSO_WM_UNIT_FILL_FORE_SCHEMECOLOR_INDEX" val="7"/>
  <p:tag name="KSO_WM_UNIT_FILL_TYPE" val="1"/>
  <p:tag name="KSO_WM_UNIT_SHADOW_SCHEMECOLOR_INDEX_BRIGHTNESS" val="0"/>
  <p:tag name="KSO_WM_UNIT_SHADOW_SCHEMECOLOR_INDEX" val="13"/>
  <p:tag name="KSO_WM_UNIT_TEXT_FILL_FORE_SCHEMECOLOR_INDEX_BRIGHTNESS" val="0"/>
  <p:tag name="KSO_WM_UNIT_TEXT_FILL_FORE_SCHEMECOLOR_INDEX" val="2"/>
  <p:tag name="KSO_WM_UNIT_TEXT_FILL_TYPE" val="1"/>
</p:tagLst>
</file>

<file path=ppt/tags/tag219.xml><?xml version="1.0" encoding="utf-8"?>
<p:tagLst xmlns:p="http://schemas.openxmlformats.org/presentationml/2006/main">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0.xml><?xml version="1.0" encoding="utf-8"?>
<p:tagLst xmlns:p="http://schemas.openxmlformats.org/presentationml/2006/main">
  <p:tag name="KSO_WM_UNIT_FILL_FORE_SCHEMECOLOR_INDEX_BRIGHTNESS" val="0"/>
  <p:tag name="KSO_WM_UNIT_FILL_FORE_SCHEMECOLOR_INDEX" val="6"/>
  <p:tag name="KSO_WM_UNIT_FILL_TYPE" val="1"/>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Lst>
</file>

<file path=ppt/tags/tag221.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22.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23.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24.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25.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26.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27.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28.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29.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0.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31.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32.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33.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34.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35.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36.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37.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38.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39.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0.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41.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42.xml><?xml version="1.0" encoding="utf-8"?>
<p:tagLst xmlns:p="http://schemas.openxmlformats.org/presentationml/2006/main">
  <p:tag name="KSO_WM_UNIT_LINE_FORE_SCHEMECOLOR_INDEX_BRIGHTNESS" val="0"/>
  <p:tag name="KSO_WM_UNIT_LINE_FORE_SCHEMECOLOR_INDEX" val="14"/>
  <p:tag name="KSO_WM_UNIT_LINE_FILL_TYPE" val="2"/>
</p:tagLst>
</file>

<file path=ppt/tags/tag243.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44.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45.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46.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47.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48.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49.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0.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51.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52.xml><?xml version="1.0" encoding="utf-8"?>
<p:tagLst xmlns:p="http://schemas.openxmlformats.org/presentationml/2006/main">
  <p:tag name="YOO_CHATPAGE_TYPE" val="YOO_CHATPAGE_END"/>
</p:tagLst>
</file>

<file path=ppt/tags/tag253.xml><?xml version="1.0" encoding="utf-8"?>
<p:tagLst xmlns:p="http://schemas.openxmlformats.org/presentationml/2006/main">
  <p:tag name="YOO_PPT_THEMETITLE" val="图神经网络的基本原理"/>
  <p:tag name="TAG_PRESENTATION_STYLE" val="商务"/>
  <p:tag name="TAG_CHATPPT_ID" val="b141ff0c81334a4ebdf6ff5d1efe1752"/>
  <p:tag name="YOO_CHATPPT" val="1"/>
  <p:tag name="TAG_CHATPAGE_CATLOG_NUM" val="5"/>
  <p:tag name="COMMONDATA" val="eyJoZGlkIjoiMWY1YmU0MjU3Y2FlNWJjYWZlZTA0NjQ0NmUyNzcwOWEifQ=="/>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64.xml><?xml version="1.0" encoding="utf-8"?>
<p:tagLst xmlns:p="http://schemas.openxmlformats.org/presentationml/2006/main">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65.xml><?xml version="1.0" encoding="utf-8"?>
<p:tagLst xmlns:p="http://schemas.openxmlformats.org/presentationml/2006/main">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66.xml><?xml version="1.0" encoding="utf-8"?>
<p:tagLst xmlns:p="http://schemas.openxmlformats.org/presentationml/2006/main">
  <p:tag name="KSO_WM_UNIT_LINE_FORE_SCHEMECOLOR_INDEX_BRIGHTNESS" val="0"/>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67.xml><?xml version="1.0" encoding="utf-8"?>
<p:tagLst xmlns:p="http://schemas.openxmlformats.org/presentationml/2006/main">
  <p:tag name="KSO_WM_UNIT_TEXT_FILL_FORE_SCHEMECOLOR_INDEX_BRIGHTNESS" val="0"/>
  <p:tag name="KSO_WM_UNIT_TEXT_FILL_FORE_SCHEMECOLOR_INDEX" val="14"/>
  <p:tag name="KSO_WM_UNIT_TEXT_FILL_TYPE" val="1"/>
  <p:tag name="YOO_CHATSHAPE_TYPE" val="YOO_CHATSHAPE_DATE"/>
  <p:tag name="YOO_CHATSHAPE_DATE" val="2023/8/5"/>
</p:tagLst>
</file>

<file path=ppt/tags/tag68.xml><?xml version="1.0" encoding="utf-8"?>
<p:tagLst xmlns:p="http://schemas.openxmlformats.org/presentationml/2006/main">
  <p:tag name="TAG_CHATSHAPE_SUBTITLE_TYPE" val="TAG_CHATSHAPE_SUBTITLE_ENGLISH"/>
  <p:tag name="YOO_CHATSHAPE_TYPE" val="YOO_CHATSHAPE_SUBTITLE"/>
</p:tagLst>
</file>

<file path=ppt/tags/tag69.xml><?xml version="1.0" encoding="utf-8"?>
<p:tagLst xmlns:p="http://schemas.openxmlformats.org/presentationml/2006/main">
  <p:tag name="YOO_CHATSHAPE_TYPE" val="YOO_CHATSHAPE_TITLE"/>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YOO_CHATPAGE_TYPE" val="YOO_CHATPAGE_COVER"/>
</p:tagLst>
</file>

<file path=ppt/tags/tag71.xml><?xml version="1.0" encoding="utf-8"?>
<p:tagLst xmlns:p="http://schemas.openxmlformats.org/presentationml/2006/main">
  <p:tag name="KSO_WM_BEAUTIFY_FLAG" val=""/>
  <p:tag name="YOO_CHATSHAPE_TYPE" val="YOO_CHATSHAPE_IMAGE"/>
  <p:tag name="TAG_CHATSHAPE_IMAGE_FILE" val="C:\Users\蒋仔\AppData\Roaming\BIYOO\temp\008098342ca540c283df753750adf272.png"/>
</p:tagLst>
</file>

<file path=ppt/tags/tag72.xml><?xml version="1.0" encoding="utf-8"?>
<p:tagLst xmlns:p="http://schemas.openxmlformats.org/presentationml/2006/main">
  <p:tag name="KSO_WM_BEAUTIFY_FLAG" val=""/>
  <p:tag name="YOO_CHATSHAPE_TYPE" val="YOO_CHATSHAPE_IMAGE"/>
  <p:tag name="TAG_CHATSHAPE_IMAGE_FILE" val="C:\Users\蒋仔\AppData\Roaming\BIYOO\temp\47cf9df51d5945aaa933a7bfe350ff78.png"/>
  <p:tag name="TAG_CHATSHAPE_IMAGE_URL" val="https://image.yoojober.com/ppt-illustration/IT/58b8b0b8-f577-11ed-bebc-b42e99e89dc7.png"/>
</p:tagLst>
</file>

<file path=ppt/tags/tag73.xml><?xml version="1.0" encoding="utf-8"?>
<p:tagLst xmlns:p="http://schemas.openxmlformats.org/presentationml/2006/main">
  <p:tag name="KSO_WM_BEAUTIFY_FLAG" val=""/>
  <p:tag name="YOO_CHATSHAPE_TYPE" val="YOO_CHATSHAPE_TITLE"/>
</p:tagLst>
</file>

<file path=ppt/tags/tag74.xml><?xml version="1.0" encoding="utf-8"?>
<p:tagLst xmlns:p="http://schemas.openxmlformats.org/presentationml/2006/main">
  <p:tag name="KSO_WM_BEAUTIFY_FLAG" val=""/>
  <p:tag name="YOO_CHATSHAPE_TYPE" val="YOO_CHATSHAPE_CONTENT"/>
</p:tagLst>
</file>

<file path=ppt/tags/tag75.xml><?xml version="1.0" encoding="utf-8"?>
<p:tagLst xmlns:p="http://schemas.openxmlformats.org/presentationml/2006/main">
  <p:tag name="TAG_CONTENT_TYPE" val="1标题1内容2图"/>
  <p:tag name="YOO_CHATPAGE_TYPE" val="YOO_CHATPAGE_CONTENT"/>
  <p:tag name="YOO_CHATPPT_CONTENT" val="1"/>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7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9.xml><?xml version="1.0" encoding="utf-8"?>
<p:tagLst xmlns:p="http://schemas.openxmlformats.org/presentationml/2006/main">
  <p:tag name="KSO_WM_UNIT_LINE_FORE_SCHEMECOLOR_INDEX_BRIGHTNESS" val="0"/>
  <p:tag name="KSO_WM_UNIT_LINE_FORE_SCHEMECOLOR_INDEX" val="5"/>
  <p:tag name="KSO_WM_UNIT_LINE_FILL_TYPE" val="2"/>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TEXTGLOW" val="0"/>
  <p:tag name="TEXTREFLECTION" val="0"/>
  <p:tag name="LINERULEAFTER" val="0"/>
  <p:tag name="MARGINBOTTOM" val="0"/>
  <p:tag name="MARGINRIGHT" val="0"/>
  <p:tag name="MARGINLEFT" val="0"/>
  <p:tag name="MARGINTOP" val="0"/>
  <p:tag name="FONTSIZE" val="69.12"/>
  <p:tag name="SOFTEDGE" val="0"/>
  <p:tag name="SHAPEGLOW" val="0"/>
  <p:tag name="SHAPEREFLECTION" val="-2.147484E+09"/>
  <p:tag name="HEIGHT" val="83.75401"/>
  <p:tag name="WIDTH" val="119.8352"/>
  <p:tag name="LEFT" val="514.1168"/>
  <p:tag name="TOP" val="191.9606"/>
</p:tagLst>
</file>

<file path=ppt/tags/tag81.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82.xml><?xml version="1.0" encoding="utf-8"?>
<p:tagLst xmlns:p="http://schemas.openxmlformats.org/presentationml/2006/main">
  <p:tag name="KSO_WM_UNIT_TEXT_FILL_FORE_SCHEMECOLOR_INDEX_BRIGHTNESS" val="0"/>
  <p:tag name="KSO_WM_UNIT_TEXT_FILL_FORE_SCHEMECOLOR_INDEX" val="13"/>
  <p:tag name="KSO_WM_UNIT_TEXT_FILL_TYPE" val="1"/>
  <p:tag name="YOO_CHATSHAPE_TYPE" val="YOO_CHATSHAPE_ITEM"/>
</p:tagLst>
</file>

<file path=ppt/tags/tag83.xml><?xml version="1.0" encoding="utf-8"?>
<p:tagLst xmlns:p="http://schemas.openxmlformats.org/presentationml/2006/main">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
  <p:tag name="KSO_WM_UNIT_LINE_FORE_SCHEMECOLOR_INDEX_2" val="5"/>
  <p:tag name="KSO_WM_UNIT_LINE_FORE_SCHEMECOLOR_INDEX_2_POS" val="0.9"/>
  <p:tag name="KSO_WM_UNIT_LINE_FORE_SCHEMECOLOR_INDEX_2_TRANS" val="1"/>
  <p:tag name="KSO_WM_UNIT_LINE_GRADIENT_TYPE" val="0"/>
  <p:tag name="KSO_WM_UNIT_LINE_GRADIENT_ANGLE" val="180"/>
  <p:tag name="KSO_WM_UNIT_LINE_GRADIENT_DIRECTION" val="4"/>
  <p:tag name="KSO_WM_UNIT_LINE_FILL_TYPE" val="5"/>
  <p:tag name="KSO_WM_UNIT_TEXT_FILL_FORE_SCHEMECOLOR_INDEX_BRIGHTNESS" val="0"/>
  <p:tag name="KSO_WM_UNIT_TEXT_FILL_FORE_SCHEMECOLOR_INDEX" val="2"/>
  <p:tag name="KSO_WM_UNIT_TEXT_FILL_TYPE" val="1"/>
</p:tagLst>
</file>

<file path=ppt/tags/tag84.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85.xml><?xml version="1.0" encoding="utf-8"?>
<p:tagLst xmlns:p="http://schemas.openxmlformats.org/presentationml/2006/main">
  <p:tag name="KSO_WM_UNIT_TEXT_FILL_FORE_SCHEMECOLOR_INDEX_BRIGHTNESS" val="0"/>
  <p:tag name="KSO_WM_UNIT_TEXT_FILL_FORE_SCHEMECOLOR_INDEX" val="13"/>
  <p:tag name="KSO_WM_UNIT_TEXT_FILL_TYPE" val="1"/>
  <p:tag name="YOO_CHATSHAPE_TYPE" val="YOO_CHATSHAPE_ITEM"/>
</p:tagLst>
</file>

<file path=ppt/tags/tag86.xml><?xml version="1.0" encoding="utf-8"?>
<p:tagLst xmlns:p="http://schemas.openxmlformats.org/presentationml/2006/main">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
  <p:tag name="KSO_WM_UNIT_LINE_FORE_SCHEMECOLOR_INDEX_2" val="5"/>
  <p:tag name="KSO_WM_UNIT_LINE_FORE_SCHEMECOLOR_INDEX_2_POS" val="0.9"/>
  <p:tag name="KSO_WM_UNIT_LINE_FORE_SCHEMECOLOR_INDEX_2_TRANS" val="1"/>
  <p:tag name="KSO_WM_UNIT_LINE_GRADIENT_TYPE" val="0"/>
  <p:tag name="KSO_WM_UNIT_LINE_GRADIENT_ANGLE" val="180"/>
  <p:tag name="KSO_WM_UNIT_LINE_GRADIENT_DIRECTION" val="4"/>
  <p:tag name="KSO_WM_UNIT_LINE_FILL_TYPE" val="5"/>
  <p:tag name="KSO_WM_UNIT_TEXT_FILL_FORE_SCHEMECOLOR_INDEX_BRIGHTNESS" val="0"/>
  <p:tag name="KSO_WM_UNIT_TEXT_FILL_FORE_SCHEMECOLOR_INDEX" val="2"/>
  <p:tag name="KSO_WM_UNIT_TEXT_FILL_TYPE" val="1"/>
</p:tagLst>
</file>

<file path=ppt/tags/tag87.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88.xml><?xml version="1.0" encoding="utf-8"?>
<p:tagLst xmlns:p="http://schemas.openxmlformats.org/presentationml/2006/main">
  <p:tag name="KSO_WM_UNIT_TEXT_FILL_FORE_SCHEMECOLOR_INDEX_BRIGHTNESS" val="0"/>
  <p:tag name="KSO_WM_UNIT_TEXT_FILL_FORE_SCHEMECOLOR_INDEX" val="13"/>
  <p:tag name="KSO_WM_UNIT_TEXT_FILL_TYPE" val="1"/>
  <p:tag name="YOO_CHATSHAPE_TYPE" val="YOO_CHATSHAPE_ITEM"/>
</p:tagLst>
</file>

<file path=ppt/tags/tag89.xml><?xml version="1.0" encoding="utf-8"?>
<p:tagLst xmlns:p="http://schemas.openxmlformats.org/presentationml/2006/main">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
  <p:tag name="KSO_WM_UNIT_LINE_FORE_SCHEMECOLOR_INDEX_2" val="5"/>
  <p:tag name="KSO_WM_UNIT_LINE_FORE_SCHEMECOLOR_INDEX_2_POS" val="0.9"/>
  <p:tag name="KSO_WM_UNIT_LINE_FORE_SCHEMECOLOR_INDEX_2_TRANS" val="1"/>
  <p:tag name="KSO_WM_UNIT_LINE_GRADIENT_TYPE" val="0"/>
  <p:tag name="KSO_WM_UNIT_LINE_GRADIENT_ANGLE" val="180"/>
  <p:tag name="KSO_WM_UNIT_LINE_GRADIENT_DIRECTION" val="4"/>
  <p:tag name="KSO_WM_UNIT_LINE_FILL_TYPE" val="5"/>
  <p:tag name="KSO_WM_UNIT_TEXT_FILL_FORE_SCHEMECOLOR_INDEX_BRIGHTNESS" val="0"/>
  <p:tag name="KSO_WM_UNIT_TEXT_FILL_FORE_SCHEMECOLOR_INDEX" val="2"/>
  <p:tag name="KSO_WM_UNIT_TEXT_FILL_TYPE"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FILL_FORE_SCHEMECOLOR_INDEX_BRIGHTNESS" val="0"/>
  <p:tag name="KSO_WM_UNIT_FILL_FORE_SCHEMECOLOR_INDEX" val="5"/>
  <p:tag name="KSO_WM_UNIT_FILL_TYPE" val="1"/>
</p:tagLst>
</file>

<file path=ppt/tags/tag91.xml><?xml version="1.0" encoding="utf-8"?>
<p:tagLst xmlns:p="http://schemas.openxmlformats.org/presentationml/2006/main">
  <p:tag name="KSO_WM_UNIT_TEXT_FILL_FORE_SCHEMECOLOR_INDEX_BRIGHTNESS" val="0"/>
  <p:tag name="KSO_WM_UNIT_TEXT_FILL_FORE_SCHEMECOLOR_INDEX" val="13"/>
  <p:tag name="KSO_WM_UNIT_TEXT_FILL_TYPE" val="1"/>
  <p:tag name="YOO_CHATSHAPE_TYPE" val="YOO_CHATSHAPE_ITEM"/>
</p:tagLst>
</file>

<file path=ppt/tags/tag92.xml><?xml version="1.0" encoding="utf-8"?>
<p:tagLst xmlns:p="http://schemas.openxmlformats.org/presentationml/2006/main">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
  <p:tag name="KSO_WM_UNIT_LINE_FORE_SCHEMECOLOR_INDEX_2" val="5"/>
  <p:tag name="KSO_WM_UNIT_LINE_FORE_SCHEMECOLOR_INDEX_2_POS" val="0.9"/>
  <p:tag name="KSO_WM_UNIT_LINE_FORE_SCHEMECOLOR_INDEX_2_TRANS" val="1"/>
  <p:tag name="KSO_WM_UNIT_LINE_GRADIENT_TYPE" val="0"/>
  <p:tag name="KSO_WM_UNIT_LINE_GRADIENT_ANGLE" val="180"/>
  <p:tag name="KSO_WM_UNIT_LINE_GRADIENT_DIRECTION" val="4"/>
  <p:tag name="KSO_WM_UNIT_LINE_FILL_TYPE" val="5"/>
  <p:tag name="KSO_WM_UNIT_TEXT_FILL_FORE_SCHEMECOLOR_INDEX_BRIGHTNESS" val="0"/>
  <p:tag name="KSO_WM_UNIT_TEXT_FILL_FORE_SCHEMECOLOR_INDEX" val="2"/>
  <p:tag name="KSO_WM_UNIT_TEXT_FILL_TYPE" val="1"/>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YOO_CHATPAGE_TYPE" val="YOO_CHATPAGE_CATLOG"/>
</p:tagLst>
</file>

<file path=ppt/tags/tag97.xml><?xml version="1.0" encoding="utf-8"?>
<p:tagLst xmlns:p="http://schemas.openxmlformats.org/presentationml/2006/main">
  <p:tag name="YOO_CHATSHAPE_TYPE" val="YOO_CHATSHAPE_NUM"/>
</p:tagLst>
</file>

<file path=ppt/tags/tag98.xml><?xml version="1.0" encoding="utf-8"?>
<p:tagLst xmlns:p="http://schemas.openxmlformats.org/presentationml/2006/main">
  <p:tag name="YOO_CHATSHAPE_TYPE" val="YOO_CHATSHAPE_TITLE"/>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WPS">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2656</Words>
  <Application>WPS 演示</Application>
  <PresentationFormat>宽屏</PresentationFormat>
  <Paragraphs>98</Paragraphs>
  <Slides>13</Slides>
  <Notes>4</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13</vt:i4>
      </vt:variant>
    </vt:vector>
  </HeadingPairs>
  <TitlesOfParts>
    <vt:vector size="36" baseType="lpstr">
      <vt:lpstr>Arial</vt:lpstr>
      <vt:lpstr>宋体</vt:lpstr>
      <vt:lpstr>Wingdings</vt:lpstr>
      <vt:lpstr>Wingdings</vt:lpstr>
      <vt:lpstr>微软雅黑</vt:lpstr>
      <vt:lpstr>思源黑体 CN Normal</vt:lpstr>
      <vt:lpstr>黑体</vt:lpstr>
      <vt:lpstr>Roboto</vt:lpstr>
      <vt:lpstr>思源黑体 CN Heavy</vt:lpstr>
      <vt:lpstr>Calibri</vt:lpstr>
      <vt:lpstr>思源黑体 CN</vt:lpstr>
      <vt:lpstr>微软雅黑 Light</vt:lpstr>
      <vt:lpstr>OPPOSans H</vt:lpstr>
      <vt:lpstr>Roboto Regular</vt:lpstr>
      <vt:lpstr>思源黑体 CN Regular</vt:lpstr>
      <vt:lpstr>HarmonyOS Sans SC Light</vt:lpstr>
      <vt:lpstr>阿里巴巴普惠体 2.0 55 Regular</vt:lpstr>
      <vt:lpstr>Poppins</vt:lpstr>
      <vt:lpstr>Poppins Light</vt:lpstr>
      <vt:lpstr>Arial Unicode MS</vt:lpstr>
      <vt:lpstr>Times New Roman</vt:lpstr>
      <vt:lpstr>Segoe Print</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蒋仔</dc:creator>
  <cp:lastModifiedBy>陌</cp:lastModifiedBy>
  <cp:revision>157</cp:revision>
  <dcterms:created xsi:type="dcterms:W3CDTF">2019-06-19T02:08:00Z</dcterms:created>
  <dcterms:modified xsi:type="dcterms:W3CDTF">2023-10-09T13:41:50Z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2052-12.1.0.15398</vt:lpwstr>
  </property>
  <property fmtid="{D5CDD505-2E9C-101B-9397-08002B2CF9AE}" pid="3" name="ICV">
    <vt:lpwstr>C70493C559A149C49D55B51C3BE03F29_11</vt:lpwstr>
  </property>
</Properties>
</file>

<file path=docProps/thumbnail.jpeg>
</file>